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5" r:id="rId5"/>
    <p:sldId id="268" r:id="rId6"/>
    <p:sldId id="267" r:id="rId7"/>
    <p:sldId id="270" r:id="rId8"/>
    <p:sldId id="271" r:id="rId9"/>
    <p:sldId id="263" r:id="rId10"/>
    <p:sldId id="27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>
      <p:cViewPr varScale="1">
        <p:scale>
          <a:sx n="62" d="100"/>
          <a:sy n="62" d="100"/>
        </p:scale>
        <p:origin x="75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2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54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2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80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August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[</a:t>
            </a:r>
            <a:r>
              <a:rPr lang="en-GB" altLang="zh-CN" dirty="0"/>
              <a:t>CID18 and CID111 Resolution for LB274</a:t>
            </a:r>
            <a:r>
              <a:rPr lang="en-GB" dirty="0"/>
              <a:t>]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6870"/>
              </p:ext>
            </p:extLst>
          </p:nvPr>
        </p:nvGraphicFramePr>
        <p:xfrm>
          <a:off x="989013" y="2413000"/>
          <a:ext cx="101330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10440910" imgH="2539493" progId="Word.Document.8">
                  <p:embed/>
                </p:oleObj>
              </mc:Choice>
              <mc:Fallback>
                <p:oleObj name="Document" r:id="rId4" imgW="10440910" imgH="25394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33012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the proposal in this document (device ID/IRM allocation and usage in TDLS Setup Request and TDLS Setup Response) is a good way to address STA to STA identification for TDLS ?</a:t>
            </a:r>
            <a:br>
              <a:rPr lang="en-GB" dirty="0"/>
            </a:br>
            <a:r>
              <a:rPr lang="en-GB" altLang="zh-CN" dirty="0"/>
              <a:t>Yes, No, Don’t care, Abstain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3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proposes a solution to address CID18 and CID111, which are about non-AP STA to non-AP STA identification.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CID18 and CID111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Two CIDs about communication between non-AP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31EA945D-4E67-4DE1-B942-491CF6485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671"/>
              </p:ext>
            </p:extLst>
          </p:nvPr>
        </p:nvGraphicFramePr>
        <p:xfrm>
          <a:off x="551384" y="2642315"/>
          <a:ext cx="108384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183">
                  <a:extLst>
                    <a:ext uri="{9D8B030D-6E8A-4147-A177-3AD203B41FA5}">
                      <a16:colId xmlns:a16="http://schemas.microsoft.com/office/drawing/2014/main" val="1369750378"/>
                    </a:ext>
                  </a:extLst>
                </a:gridCol>
                <a:gridCol w="5885746">
                  <a:extLst>
                    <a:ext uri="{9D8B030D-6E8A-4147-A177-3AD203B41FA5}">
                      <a16:colId xmlns:a16="http://schemas.microsoft.com/office/drawing/2014/main" val="1243607947"/>
                    </a:ext>
                  </a:extLst>
                </a:gridCol>
                <a:gridCol w="3616471">
                  <a:extLst>
                    <a:ext uri="{9D8B030D-6E8A-4147-A177-3AD203B41FA5}">
                      <a16:colId xmlns:a16="http://schemas.microsoft.com/office/drawing/2014/main" val="316057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two non-AP STA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commnucation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is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improtant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, and widely used in Wi-Fi industry, like Wi-Fi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Mirocast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. But one STA to identify another STA with RCM via IRM is missing,11bh SPEC should add this part support.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 non-AP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STAs'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identification with RCM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5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D1.0 does not address some of the scenarios such as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If applicable, add support for IRM and/or device ID in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603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(Tunnel Direct Link Setup) enables at least two non-AP STAs to communicate with each other (while they are associated) to the same AP (ESS)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509AEAD2-7713-401A-94E9-1B22A620D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" y="2258393"/>
            <a:ext cx="7182749" cy="421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479BC2-C90B-4A53-9992-A8D5CC766B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974" y="2622005"/>
            <a:ext cx="3719736" cy="35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58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uses action frames (called TDLS Action frames). 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These frames are encapsulated in data frames so they are protected, such as: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B29F44-5493-4C37-8DC6-2DA9DF2C9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652184"/>
            <a:ext cx="5023406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2C372C-06A7-48D8-91A5-EAEE04C06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50" y="4509119"/>
            <a:ext cx="5045022" cy="14401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2A7884-E76F-407A-8A26-2CC072734DB3}"/>
              </a:ext>
            </a:extLst>
          </p:cNvPr>
          <p:cNvCxnSpPr/>
          <p:nvPr/>
        </p:nvCxnSpPr>
        <p:spPr bwMode="auto">
          <a:xfrm>
            <a:off x="6960096" y="3789040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F1E402-0548-4376-874A-E2D2F97FC9F7}"/>
              </a:ext>
            </a:extLst>
          </p:cNvPr>
          <p:cNvCxnSpPr/>
          <p:nvPr/>
        </p:nvCxnSpPr>
        <p:spPr bwMode="auto">
          <a:xfrm>
            <a:off x="6960096" y="551723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77E5857-AC0D-4468-A18F-6C7EA5F33A9F}"/>
              </a:ext>
            </a:extLst>
          </p:cNvPr>
          <p:cNvSpPr txBox="1"/>
          <p:nvPr/>
        </p:nvSpPr>
        <p:spPr>
          <a:xfrm>
            <a:off x="8145547" y="3372264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seen in the air (Encrypted Data Frame)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D87F09-237B-4895-985D-4336793A4D68}"/>
              </a:ext>
            </a:extLst>
          </p:cNvPr>
          <p:cNvSpPr txBox="1"/>
          <p:nvPr/>
        </p:nvSpPr>
        <p:spPr>
          <a:xfrm>
            <a:off x="8216903" y="5008670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the real content in the encrypted Data Frame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9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What CID18 and CID111 want?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268760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current 802.11bh D1.0 only addresses AP (ESS) to identify the non-AP STA. It does not address a (non-AP) STA identifying the other (non-AP) STA in the same ESS for TDLS. 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5815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F4DF1F-06B4-4D33-86B0-7339800E9527}"/>
              </a:ext>
            </a:extLst>
          </p:cNvPr>
          <p:cNvSpPr txBox="1"/>
          <p:nvPr/>
        </p:nvSpPr>
        <p:spPr>
          <a:xfrm>
            <a:off x="1198990" y="2416009"/>
            <a:ext cx="29502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STA1 (e.g., phone)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1C18EB-0692-48EA-B4CE-DD0758CA7169}"/>
              </a:ext>
            </a:extLst>
          </p:cNvPr>
          <p:cNvSpPr txBox="1"/>
          <p:nvPr/>
        </p:nvSpPr>
        <p:spPr>
          <a:xfrm>
            <a:off x="6023086" y="2417406"/>
            <a:ext cx="5766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3454EB-E5A8-4F2D-8642-11A0478E12DB}"/>
              </a:ext>
            </a:extLst>
          </p:cNvPr>
          <p:cNvSpPr txBox="1"/>
          <p:nvPr/>
        </p:nvSpPr>
        <p:spPr>
          <a:xfrm>
            <a:off x="8877263" y="2348880"/>
            <a:ext cx="27247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STA2 (e.g., TV)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EF233-0D33-48DB-AA10-FD647925E642}"/>
              </a:ext>
            </a:extLst>
          </p:cNvPr>
          <p:cNvSpPr txBox="1"/>
          <p:nvPr/>
        </p:nvSpPr>
        <p:spPr>
          <a:xfrm>
            <a:off x="302889" y="3282058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Initial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ED44416-B8F1-4009-B597-3E8771160FE7}"/>
              </a:ext>
            </a:extLst>
          </p:cNvPr>
          <p:cNvCxnSpPr>
            <a:cxnSpLocks/>
          </p:cNvCxnSpPr>
          <p:nvPr/>
        </p:nvCxnSpPr>
        <p:spPr bwMode="auto">
          <a:xfrm>
            <a:off x="2980593" y="357627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8D941FD-187F-4B5A-B5D4-721B92BA3093}"/>
              </a:ext>
            </a:extLst>
          </p:cNvPr>
          <p:cNvSpPr txBox="1"/>
          <p:nvPr/>
        </p:nvSpPr>
        <p:spPr>
          <a:xfrm>
            <a:off x="2380052" y="356977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D34106-B2F2-41D1-AD5F-473B90D8C28D}"/>
              </a:ext>
            </a:extLst>
          </p:cNvPr>
          <p:cNvSpPr txBox="1"/>
          <p:nvPr/>
        </p:nvSpPr>
        <p:spPr>
          <a:xfrm>
            <a:off x="297253" y="4842146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Next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2336DA-D43A-4B1A-B4B6-031DA69D1EA2}"/>
              </a:ext>
            </a:extLst>
          </p:cNvPr>
          <p:cNvSpPr txBox="1"/>
          <p:nvPr/>
        </p:nvSpPr>
        <p:spPr>
          <a:xfrm>
            <a:off x="2366620" y="311960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7BAE0E4-7F33-4161-9F49-C7B071D8F274}"/>
              </a:ext>
            </a:extLst>
          </p:cNvPr>
          <p:cNvCxnSpPr>
            <a:cxnSpLocks/>
          </p:cNvCxnSpPr>
          <p:nvPr/>
        </p:nvCxnSpPr>
        <p:spPr bwMode="auto">
          <a:xfrm>
            <a:off x="6999525" y="357511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ED28F1B-9148-41C9-BAA5-5B3581689940}"/>
              </a:ext>
            </a:extLst>
          </p:cNvPr>
          <p:cNvSpPr txBox="1"/>
          <p:nvPr/>
        </p:nvSpPr>
        <p:spPr>
          <a:xfrm>
            <a:off x="6398984" y="356861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86B897-37DC-4D44-A7FC-387B5705D2B7}"/>
              </a:ext>
            </a:extLst>
          </p:cNvPr>
          <p:cNvSpPr txBox="1"/>
          <p:nvPr/>
        </p:nvSpPr>
        <p:spPr>
          <a:xfrm>
            <a:off x="6385552" y="311844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4221F3-EDD9-4946-9AC4-78FDD0DAFA37}"/>
              </a:ext>
            </a:extLst>
          </p:cNvPr>
          <p:cNvCxnSpPr>
            <a:cxnSpLocks/>
          </p:cNvCxnSpPr>
          <p:nvPr/>
        </p:nvCxnSpPr>
        <p:spPr bwMode="auto">
          <a:xfrm>
            <a:off x="3007457" y="4507893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B9E5C0A-94AB-4CA8-A7E8-FE58BD33747D}"/>
              </a:ext>
            </a:extLst>
          </p:cNvPr>
          <p:cNvSpPr txBox="1"/>
          <p:nvPr/>
        </p:nvSpPr>
        <p:spPr>
          <a:xfrm>
            <a:off x="2393484" y="405121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EB6DD80-880B-472E-AAB3-8D581995A13C}"/>
              </a:ext>
            </a:extLst>
          </p:cNvPr>
          <p:cNvCxnSpPr>
            <a:cxnSpLocks/>
          </p:cNvCxnSpPr>
          <p:nvPr/>
        </p:nvCxnSpPr>
        <p:spPr bwMode="auto">
          <a:xfrm>
            <a:off x="6998005" y="4506984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9A2041A-28BC-4CC9-90F5-3205F4082879}"/>
              </a:ext>
            </a:extLst>
          </p:cNvPr>
          <p:cNvSpPr txBox="1"/>
          <p:nvPr/>
        </p:nvSpPr>
        <p:spPr>
          <a:xfrm>
            <a:off x="6384032" y="405031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07BBCE7-BD6F-4A19-BD78-18DBB6EE85DD}"/>
              </a:ext>
            </a:extLst>
          </p:cNvPr>
          <p:cNvCxnSpPr>
            <a:cxnSpLocks/>
          </p:cNvCxnSpPr>
          <p:nvPr/>
        </p:nvCxnSpPr>
        <p:spPr bwMode="auto">
          <a:xfrm>
            <a:off x="3004829" y="506914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20D9036-8081-4EB1-AA12-8D4ACA83CDFB}"/>
              </a:ext>
            </a:extLst>
          </p:cNvPr>
          <p:cNvSpPr txBox="1"/>
          <p:nvPr/>
        </p:nvSpPr>
        <p:spPr>
          <a:xfrm>
            <a:off x="2404288" y="506264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DE2F5E-C235-4CEA-8380-9212B021B2A1}"/>
              </a:ext>
            </a:extLst>
          </p:cNvPr>
          <p:cNvSpPr txBox="1"/>
          <p:nvPr/>
        </p:nvSpPr>
        <p:spPr>
          <a:xfrm>
            <a:off x="2390856" y="461247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949EC3-8A6D-4E56-927F-2D2648500BC8}"/>
              </a:ext>
            </a:extLst>
          </p:cNvPr>
          <p:cNvCxnSpPr>
            <a:cxnSpLocks/>
          </p:cNvCxnSpPr>
          <p:nvPr/>
        </p:nvCxnSpPr>
        <p:spPr bwMode="auto">
          <a:xfrm>
            <a:off x="7023761" y="506798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34FDC1D-50D8-4A45-B163-42D2BDDE7A70}"/>
              </a:ext>
            </a:extLst>
          </p:cNvPr>
          <p:cNvSpPr txBox="1"/>
          <p:nvPr/>
        </p:nvSpPr>
        <p:spPr>
          <a:xfrm>
            <a:off x="6423220" y="506148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A8C93A3-A3BA-442C-BB47-A1044920D5F8}"/>
              </a:ext>
            </a:extLst>
          </p:cNvPr>
          <p:cNvSpPr txBox="1"/>
          <p:nvPr/>
        </p:nvSpPr>
        <p:spPr>
          <a:xfrm>
            <a:off x="6409788" y="461131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607A4CD-3D5F-4A75-939F-B6ADDCD4359F}"/>
              </a:ext>
            </a:extLst>
          </p:cNvPr>
          <p:cNvCxnSpPr>
            <a:cxnSpLocks/>
          </p:cNvCxnSpPr>
          <p:nvPr/>
        </p:nvCxnSpPr>
        <p:spPr bwMode="auto">
          <a:xfrm>
            <a:off x="3031693" y="6000765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5DE6CA0-29AA-4FA2-97DF-C341AA9C823A}"/>
              </a:ext>
            </a:extLst>
          </p:cNvPr>
          <p:cNvSpPr txBox="1"/>
          <p:nvPr/>
        </p:nvSpPr>
        <p:spPr>
          <a:xfrm>
            <a:off x="2417720" y="5544091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39FC950-2DB6-4D2F-9216-D0B520636378}"/>
              </a:ext>
            </a:extLst>
          </p:cNvPr>
          <p:cNvCxnSpPr>
            <a:cxnSpLocks/>
          </p:cNvCxnSpPr>
          <p:nvPr/>
        </p:nvCxnSpPr>
        <p:spPr bwMode="auto">
          <a:xfrm>
            <a:off x="7022241" y="599985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35557DF-EB4B-45C8-BB88-89C72DD3414E}"/>
              </a:ext>
            </a:extLst>
          </p:cNvPr>
          <p:cNvSpPr txBox="1"/>
          <p:nvPr/>
        </p:nvSpPr>
        <p:spPr>
          <a:xfrm>
            <a:off x="6408268" y="554318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BB25D9-EBB2-4774-9796-635FD7E08202}"/>
              </a:ext>
            </a:extLst>
          </p:cNvPr>
          <p:cNvCxnSpPr>
            <a:cxnSpLocks/>
          </p:cNvCxnSpPr>
          <p:nvPr/>
        </p:nvCxnSpPr>
        <p:spPr bwMode="auto">
          <a:xfrm>
            <a:off x="2279576" y="4611314"/>
            <a:ext cx="7920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F1C5122-196A-474F-A3A2-694D619F195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69441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C2311FF-4749-4909-8AD5-FE2710A9D035}"/>
              </a:ext>
            </a:extLst>
          </p:cNvPr>
          <p:cNvCxnSpPr>
            <a:cxnSpLocks/>
          </p:cNvCxnSpPr>
          <p:nvPr/>
        </p:nvCxnSpPr>
        <p:spPr bwMode="auto">
          <a:xfrm flipV="1">
            <a:off x="6280060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F6BE9C-0A6E-41B7-9DD6-6CE887B93EDA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20216" y="2813795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B8C52C0-A823-4CFD-9CA8-3761069D5F58}"/>
              </a:ext>
            </a:extLst>
          </p:cNvPr>
          <p:cNvSpPr txBox="1"/>
          <p:nvPr/>
        </p:nvSpPr>
        <p:spPr>
          <a:xfrm>
            <a:off x="10239644" y="4557644"/>
            <a:ext cx="1936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0B050"/>
                </a:solidFill>
              </a:rPr>
              <a:t>AP identifies STA1 and STA2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A9AD88-94D4-4B19-8D1C-B77F9DE1F1EF}"/>
              </a:ext>
            </a:extLst>
          </p:cNvPr>
          <p:cNvSpPr txBox="1"/>
          <p:nvPr/>
        </p:nvSpPr>
        <p:spPr>
          <a:xfrm>
            <a:off x="10256546" y="5435708"/>
            <a:ext cx="1936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STA1 and STA2 don’t identify each other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1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Proposal to address CID18 and CID111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Since TDLS Action Frames are encapsulated in data frames (and hence protected), device ID/IRM element can be put into one of the TDLS Action Frame.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Specifically, Setup Request/Setup Response looks like a good way to go.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pic>
        <p:nvPicPr>
          <p:cNvPr id="16" name="Picture 1">
            <a:extLst>
              <a:ext uri="{FF2B5EF4-FFF2-40B4-BE49-F238E27FC236}">
                <a16:creationId xmlns:a16="http://schemas.microsoft.com/office/drawing/2014/main" id="{8FCC8751-89CE-4E1B-B39F-23FC14D95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576470"/>
            <a:ext cx="6480720" cy="380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53C78B-6A62-4DC5-AFCB-02FDDED164C3}"/>
              </a:ext>
            </a:extLst>
          </p:cNvPr>
          <p:cNvSpPr txBox="1"/>
          <p:nvPr/>
        </p:nvSpPr>
        <p:spPr>
          <a:xfrm>
            <a:off x="7932204" y="3771012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STA2 receives STA1’s (TDLS) device ID/IRM)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2D9263-A361-4FEC-B805-250183F1668D}"/>
              </a:ext>
            </a:extLst>
          </p:cNvPr>
          <p:cNvSpPr txBox="1"/>
          <p:nvPr/>
        </p:nvSpPr>
        <p:spPr>
          <a:xfrm>
            <a:off x="47328" y="5178707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STA1 receives STA2’s (TDLS) device ID/IRM)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E73F86-6B65-46E8-8DB4-DD4BA14DD410}"/>
              </a:ext>
            </a:extLst>
          </p:cNvPr>
          <p:cNvSpPr/>
          <p:nvPr/>
        </p:nvSpPr>
        <p:spPr bwMode="auto">
          <a:xfrm>
            <a:off x="3068941" y="4209461"/>
            <a:ext cx="4395211" cy="35394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CF72FA-9A4E-4D92-8227-3A0C79661BCD}"/>
              </a:ext>
            </a:extLst>
          </p:cNvPr>
          <p:cNvSpPr/>
          <p:nvPr/>
        </p:nvSpPr>
        <p:spPr bwMode="auto">
          <a:xfrm>
            <a:off x="3068940" y="4652439"/>
            <a:ext cx="4395211" cy="35394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79828B5-2B0C-4DDD-BA71-F47EAA016550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4151" y="4245626"/>
            <a:ext cx="468053" cy="1408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D30C468-9735-4277-B5FB-E4AA89A3242F}"/>
              </a:ext>
            </a:extLst>
          </p:cNvPr>
          <p:cNvCxnSpPr>
            <a:cxnSpLocks/>
            <a:endCxn id="26" idx="0"/>
          </p:cNvCxnSpPr>
          <p:nvPr/>
        </p:nvCxnSpPr>
        <p:spPr bwMode="auto">
          <a:xfrm flipH="1">
            <a:off x="1415480" y="4803015"/>
            <a:ext cx="1653460" cy="3756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0D63D1E-1619-46E1-8EEA-758AEDD55EA1}"/>
              </a:ext>
            </a:extLst>
          </p:cNvPr>
          <p:cNvSpPr txBox="1"/>
          <p:nvPr/>
        </p:nvSpPr>
        <p:spPr>
          <a:xfrm>
            <a:off x="7914182" y="4861046"/>
            <a:ext cx="3870450" cy="1323439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In the next TDLS connection, because STA1 and STA2 have other side’s device ID/IRM, it can identify the other side.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929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Proposal to address CID18 and CID111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72090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To put it into words,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In the initial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STA1 and STA 2 associates with AP </a:t>
            </a:r>
            <a:r>
              <a:rPr lang="en-GB" b="1" dirty="0"/>
              <a:t>(device ID/IRM allocation for AP)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TDLS initiator (e.g. STA1) sends its </a:t>
            </a:r>
            <a:r>
              <a:rPr lang="en-GB" b="0" i="1" dirty="0"/>
              <a:t>TDLS</a:t>
            </a:r>
            <a:r>
              <a:rPr lang="en-GB" b="0" dirty="0"/>
              <a:t> device ID/IRM to TDLS responder (e.g. STA2) in TDLS Setup Request </a:t>
            </a:r>
            <a:br>
              <a:rPr lang="en-GB" b="0" dirty="0"/>
            </a:br>
            <a:r>
              <a:rPr lang="en-GB" altLang="zh-CN" b="0" dirty="0"/>
              <a:t>TDLS responder (e.g. STA2) sends its </a:t>
            </a:r>
            <a:r>
              <a:rPr lang="en-GB" altLang="zh-CN" b="0" i="1" dirty="0"/>
              <a:t>TDLS</a:t>
            </a:r>
            <a:r>
              <a:rPr lang="en-GB" altLang="zh-CN" b="0" dirty="0"/>
              <a:t> device ID/IRM to TDLS initiator (e.g. STA1) in TDLS Setup Response</a:t>
            </a:r>
            <a:br>
              <a:rPr lang="en-GB" altLang="zh-CN" b="0" dirty="0"/>
            </a:br>
            <a:r>
              <a:rPr lang="en-GB" altLang="zh-CN" b="1" dirty="0"/>
              <a:t>(device ID/IRM allocation for STAs)</a:t>
            </a:r>
            <a:endParaRPr lang="en-GB" altLang="zh-CN" b="0" dirty="0"/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In the next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 2 associates with AP </a:t>
            </a:r>
            <a:r>
              <a:rPr lang="en-GB" altLang="zh-CN" b="1" dirty="0"/>
              <a:t>(device ID/IRM usage so that AP identifies them)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STA2 sends allocated device ID/IRM in TDLS Setup Request/Response </a:t>
            </a:r>
            <a:r>
              <a:rPr lang="en-GB" altLang="zh-CN" b="1" dirty="0"/>
              <a:t>(device ID/IRM usage so that STAs identify each other)</a:t>
            </a:r>
          </a:p>
          <a:p>
            <a:pPr lvl="1">
              <a:buFont typeface="Times New Roman" pitchFamily="16" charset="0"/>
              <a:buChar char="•"/>
            </a:pPr>
            <a:endParaRPr lang="en-GB" altLang="zh-CN" dirty="0"/>
          </a:p>
          <a:p>
            <a:pPr lvl="1"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2B737F-D82B-4A69-B1CF-EAE251EBA2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94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802.11bh should address identification between two non-AP STA’s? </a:t>
            </a:r>
            <a:br>
              <a:rPr lang="en-GB" dirty="0"/>
            </a:br>
            <a:r>
              <a:rPr lang="en-GB" dirty="0"/>
              <a:t>Yes, No, Don’t care, Abstain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94</TotalTime>
  <Words>856</Words>
  <Application>Microsoft Office PowerPoint</Application>
  <PresentationFormat>Widescreen</PresentationFormat>
  <Paragraphs>132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[CID18 and CID111 Resolution for LB274]</vt:lpstr>
      <vt:lpstr>Abstract</vt:lpstr>
      <vt:lpstr>CID18 and CID111</vt:lpstr>
      <vt:lpstr>Recap: TDLS</vt:lpstr>
      <vt:lpstr>Recap: TDLS</vt:lpstr>
      <vt:lpstr>What CID18 and CID111 want?</vt:lpstr>
      <vt:lpstr>Proposal to address CID18 and CID111 </vt:lpstr>
      <vt:lpstr>Proposal to address CID18 and CID111 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CID18 and CID111 Resolution for LB274</dc:title>
  <dc:creator>Okan Mutgan (NSB)</dc:creator>
  <cp:keywords>11-23-1427-00-00bh</cp:keywords>
  <cp:lastModifiedBy>Okan Mutgan (NSB)</cp:lastModifiedBy>
  <cp:revision>5</cp:revision>
  <cp:lastPrinted>1601-01-01T00:00:00Z</cp:lastPrinted>
  <dcterms:created xsi:type="dcterms:W3CDTF">2023-08-27T21:01:15Z</dcterms:created>
  <dcterms:modified xsi:type="dcterms:W3CDTF">2023-08-27T22:38:05Z</dcterms:modified>
</cp:coreProperties>
</file>