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307" r:id="rId4"/>
    <p:sldId id="308" r:id="rId5"/>
    <p:sldId id="306" r:id="rId6"/>
    <p:sldId id="309" r:id="rId7"/>
    <p:sldId id="310" r:id="rId8"/>
    <p:sldId id="311" r:id="rId9"/>
    <p:sldId id="268"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77" autoAdjust="0"/>
  </p:normalViewPr>
  <p:slideViewPr>
    <p:cSldViewPr>
      <p:cViewPr varScale="1">
        <p:scale>
          <a:sx n="78" d="100"/>
          <a:sy n="78" d="100"/>
        </p:scale>
        <p:origin x="71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9/14/2023</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190057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69515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90424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940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3185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896497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8549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Visio_Drawing2.vsd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Drawing3.vsd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Follow-up on peer-to-peer communication for UHR</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09-14-2023</a:t>
            </a:r>
          </a:p>
        </p:txBody>
      </p:sp>
      <p:sp>
        <p:nvSpPr>
          <p:cNvPr id="6" name="Date Placeholder 3"/>
          <p:cNvSpPr>
            <a:spLocks noGrp="1"/>
          </p:cNvSpPr>
          <p:nvPr>
            <p:ph type="dt" idx="10"/>
          </p:nvPr>
        </p:nvSpPr>
        <p:spPr/>
        <p:txBody>
          <a:bodyPr/>
          <a:lstStyle/>
          <a:p>
            <a:r>
              <a:rPr lang="en-US"/>
              <a:t>September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09551086"/>
              </p:ext>
            </p:extLst>
          </p:nvPr>
        </p:nvGraphicFramePr>
        <p:xfrm>
          <a:off x="995363" y="2432050"/>
          <a:ext cx="10934700" cy="2979738"/>
        </p:xfrm>
        <a:graphic>
          <a:graphicData uri="http://schemas.openxmlformats.org/presentationml/2006/ole">
            <mc:AlternateContent xmlns:mc="http://schemas.openxmlformats.org/markup-compatibility/2006">
              <mc:Choice xmlns:v="urn:schemas-microsoft-com:vml" Requires="v">
                <p:oleObj spid="_x0000_s3275" name="Document" r:id="rId4" imgW="10521186" imgH="2878676" progId="Word.Document.8">
                  <p:embed/>
                </p:oleObj>
              </mc:Choice>
              <mc:Fallback>
                <p:oleObj name="Document" r:id="rId4" imgW="10521186" imgH="2878676" progId="Word.Document.8">
                  <p:embed/>
                  <p:pic>
                    <p:nvPicPr>
                      <p:cNvPr id="0" name="Picture 3"/>
                      <p:cNvPicPr>
                        <a:picLocks noChangeAspect="1" noChangeArrowheads="1"/>
                      </p:cNvPicPr>
                      <p:nvPr/>
                    </p:nvPicPr>
                    <p:blipFill>
                      <a:blip r:embed="rId5"/>
                      <a:srcRect/>
                      <a:stretch>
                        <a:fillRect/>
                      </a:stretch>
                    </p:blipFill>
                    <p:spPr bwMode="auto">
                      <a:xfrm>
                        <a:off x="995363" y="2432050"/>
                        <a:ext cx="10934700" cy="297973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altLang="zh-CN" dirty="0"/>
              <a:t>[1] IEEE 802.11-22/1528r1, “Enhanced Device Connectivity with Robust QoS Support”, R. Shafin et.al., Sept 2022.</a:t>
            </a:r>
          </a:p>
          <a:p>
            <a:endParaRPr lang="en-US" altLang="zh-CN" dirty="0"/>
          </a:p>
          <a:p>
            <a:r>
              <a:rPr lang="en-US" altLang="zh-CN" dirty="0"/>
              <a:t>[2] </a:t>
            </a:r>
            <a:r>
              <a:rPr lang="en-US" dirty="0"/>
              <a:t>IEEE 802.11-22/932r0, “Thoughts on Beyond 802.11be”, W.B. Lee et.al., July 2022.</a:t>
            </a:r>
          </a:p>
          <a:p>
            <a:endParaRPr lang="en-US" dirty="0"/>
          </a:p>
          <a:p>
            <a:r>
              <a:rPr lang="en-US" dirty="0"/>
              <a:t>[3] IEEE 802.11-23/294r1, “Channel Usage Enhancements for P2P in UHR”, R. Shafin et.al., May 2023.</a:t>
            </a:r>
          </a:p>
          <a:p>
            <a:endParaRPr lang="en-US" dirty="0"/>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[1],[2], we highlighted some of the potential technologies for improved peer-to-peer (P2P)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Extension of the Channel Usage procedure was identified for improving P2P support in UHR[3]</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provide some details and extensions for [3]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366244"/>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(1/2)—Advertisement of Recommended P2P Channels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02142" y="1020258"/>
            <a:ext cx="11887200" cy="545515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These advertised channels would be more conducive to P2P communication.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minimize the use of those channels for its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include Channel Usage elements for this advertisement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AP: </a:t>
            </a:r>
            <a:r>
              <a:rPr lang="en-US" altLang="zh-CN" sz="1600" b="0" dirty="0"/>
              <a:t>By incentivizing the P2P STAs to keep their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P2P STAs</a:t>
            </a:r>
            <a:r>
              <a:rPr lang="en-US" altLang="zh-CN" sz="1600" b="0" dirty="0"/>
              <a:t>: The guidance from the AP would enable the P2P STAs to embark on a cleaner channel (with less interference from the infrastructure) faster for their P2P communications by using the recommended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setup of a P2P link (or P2P group)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switch of a P2P operating channel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p:txBody>
      </p:sp>
    </p:spTree>
    <p:extLst>
      <p:ext uri="{BB962C8B-B14F-4D97-AF65-F5344CB8AC3E}">
        <p14:creationId xmlns:p14="http://schemas.microsoft.com/office/powerpoint/2010/main" val="2294998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(2/2)—Advertisement of Recommended P2P Transmission Windows</a:t>
            </a:r>
            <a:endParaRPr lang="en-GB" dirty="0"/>
          </a:p>
        </p:txBody>
      </p:sp>
      <p:sp>
        <p:nvSpPr>
          <p:cNvPr id="4098" name="Rectangle 2"/>
          <p:cNvSpPr>
            <a:spLocks noGrp="1" noChangeArrowheads="1"/>
          </p:cNvSpPr>
          <p:nvPr>
            <p:ph idx="1"/>
          </p:nvPr>
        </p:nvSpPr>
        <p:spPr>
          <a:xfrm>
            <a:off x="365230" y="1295400"/>
            <a:ext cx="11434022" cy="4038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Similarly, an AP can announce a set of recommended time windows that would be more conducive for P2P transmission.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During these recommended P2P Transmission Windows, the AP can minimize infrastructure transmission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dirty="0"/>
              <a:t>Motivation for AP:</a:t>
            </a:r>
            <a:r>
              <a:rPr lang="en-US" altLang="zh-CN" sz="1600" dirty="0"/>
              <a:t> Reduces non-infrastructure transmission outside these P2P Transmission Windows and improves the manageability of the network.</a:t>
            </a:r>
            <a:endParaRPr lang="en-US" altLang="zh-CN" sz="1600" b="1"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dirty="0"/>
              <a:t>Motivation for P2P STAs</a:t>
            </a:r>
            <a:r>
              <a:rPr lang="en-US" altLang="zh-CN" sz="1600" dirty="0"/>
              <a:t>: Thus provides incentives for the P2P STAs to use the P2P transmission windows for their P2P communication and encounter less interference from the infrastructure communication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AP can announce a series of recommended P2P Transmission Windows in the Beacon and Probe Response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Existing signaling tools (e.g. TWT) can be reused for this purpose.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11" name="Picture 10">
            <a:extLst>
              <a:ext uri="{FF2B5EF4-FFF2-40B4-BE49-F238E27FC236}">
                <a16:creationId xmlns:a16="http://schemas.microsoft.com/office/drawing/2014/main" id="{627286DD-6D9B-4E2E-A028-49D824E35C7D}"/>
              </a:ext>
            </a:extLst>
          </p:cNvPr>
          <p:cNvPicPr>
            <a:picLocks noChangeAspect="1"/>
          </p:cNvPicPr>
          <p:nvPr/>
        </p:nvPicPr>
        <p:blipFill>
          <a:blip r:embed="rId3"/>
          <a:stretch>
            <a:fillRect/>
          </a:stretch>
        </p:blipFill>
        <p:spPr>
          <a:xfrm>
            <a:off x="705062" y="5164035"/>
            <a:ext cx="10881360" cy="952500"/>
          </a:xfrm>
          <a:prstGeom prst="rect">
            <a:avLst/>
          </a:prstGeom>
        </p:spPr>
      </p:pic>
    </p:spTree>
    <p:extLst>
      <p:ext uri="{BB962C8B-B14F-4D97-AF65-F5344CB8AC3E}">
        <p14:creationId xmlns:p14="http://schemas.microsoft.com/office/powerpoint/2010/main" val="34054348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(1/2)</a:t>
            </a:r>
          </a:p>
        </p:txBody>
      </p:sp>
      <p:sp>
        <p:nvSpPr>
          <p:cNvPr id="4098" name="Rectangle 2"/>
          <p:cNvSpPr>
            <a:spLocks noGrp="1" noChangeArrowheads="1"/>
          </p:cNvSpPr>
          <p:nvPr>
            <p:ph idx="1"/>
          </p:nvPr>
        </p:nvSpPr>
        <p:spPr>
          <a:xfrm>
            <a:off x="198982" y="1568217"/>
            <a:ext cx="5594336"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P2P STAs can follow the P2P channel resource recommendation from the AP for their P2P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This helps in parking on a channel for P2P that would have less interference from the BSS maintained by that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However, in an OBSS environment, the P2P link is still likely to face interference from the OBSS network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P2P channel recommendation from the first AP may be independent of the recommendation from the OBSS AP.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2" name="TextBox 11">
            <a:extLst>
              <a:ext uri="{FF2B5EF4-FFF2-40B4-BE49-F238E27FC236}">
                <a16:creationId xmlns:a16="http://schemas.microsoft.com/office/drawing/2014/main" id="{D76CC7AF-7A1A-4AE9-A862-8B67CBAA6358}"/>
              </a:ext>
            </a:extLst>
          </p:cNvPr>
          <p:cNvSpPr txBox="1"/>
          <p:nvPr/>
        </p:nvSpPr>
        <p:spPr>
          <a:xfrm>
            <a:off x="6498167" y="5548399"/>
            <a:ext cx="5436658" cy="830997"/>
          </a:xfrm>
          <a:prstGeom prst="rect">
            <a:avLst/>
          </a:prstGeom>
          <a:noFill/>
        </p:spPr>
        <p:txBody>
          <a:bodyPr wrap="square" rtlCol="0">
            <a:spAutoFit/>
          </a:bodyPr>
          <a:lstStyle/>
          <a:p>
            <a:r>
              <a:rPr lang="en-US" sz="1600" i="1" dirty="0">
                <a:solidFill>
                  <a:schemeClr val="tx1"/>
                </a:solidFill>
              </a:rPr>
              <a:t>The P2P link between STA1 and STA2 follows the channel recommendation from AP1 but still suffers from interference from BSS2. </a:t>
            </a:r>
          </a:p>
        </p:txBody>
      </p:sp>
      <p:graphicFrame>
        <p:nvGraphicFramePr>
          <p:cNvPr id="14" name="Object 13">
            <a:extLst>
              <a:ext uri="{FF2B5EF4-FFF2-40B4-BE49-F238E27FC236}">
                <a16:creationId xmlns:a16="http://schemas.microsoft.com/office/drawing/2014/main" id="{660F0032-D9E9-42F9-95CE-A22D483F5F80}"/>
              </a:ext>
            </a:extLst>
          </p:cNvPr>
          <p:cNvGraphicFramePr>
            <a:graphicFrameLocks noChangeAspect="1"/>
          </p:cNvGraphicFramePr>
          <p:nvPr>
            <p:extLst>
              <p:ext uri="{D42A27DB-BD31-4B8C-83A1-F6EECF244321}">
                <p14:modId xmlns:p14="http://schemas.microsoft.com/office/powerpoint/2010/main" val="1949879631"/>
              </p:ext>
            </p:extLst>
          </p:nvPr>
        </p:nvGraphicFramePr>
        <p:xfrm>
          <a:off x="6111346" y="1502116"/>
          <a:ext cx="5600172" cy="3853768"/>
        </p:xfrm>
        <a:graphic>
          <a:graphicData uri="http://schemas.openxmlformats.org/presentationml/2006/ole">
            <mc:AlternateContent xmlns:mc="http://schemas.openxmlformats.org/markup-compatibility/2006">
              <mc:Choice xmlns:v="urn:schemas-microsoft-com:vml" Requires="v">
                <p:oleObj spid="_x0000_s4116" name="Visio" r:id="rId4" imgW="7337741" imgH="5051871" progId="Visio.Drawing.15">
                  <p:embed/>
                </p:oleObj>
              </mc:Choice>
              <mc:Fallback>
                <p:oleObj name="Visio" r:id="rId4" imgW="7337741" imgH="5051871" progId="Visio.Drawing.15">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346" y="1502116"/>
                        <a:ext cx="5600172" cy="3853768"/>
                      </a:xfrm>
                      <a:prstGeom prst="rect">
                        <a:avLst/>
                      </a:prstGeom>
                      <a:noFill/>
                    </p:spPr>
                  </p:pic>
                </p:oleObj>
              </mc:Fallback>
            </mc:AlternateContent>
          </a:graphicData>
        </a:graphic>
      </p:graphicFrame>
    </p:spTree>
    <p:extLst>
      <p:ext uri="{BB962C8B-B14F-4D97-AF65-F5344CB8AC3E}">
        <p14:creationId xmlns:p14="http://schemas.microsoft.com/office/powerpoint/2010/main" val="1577208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(2/2)</a:t>
            </a:r>
          </a:p>
        </p:txBody>
      </p:sp>
      <p:sp>
        <p:nvSpPr>
          <p:cNvPr id="4098" name="Rectangle 2"/>
          <p:cNvSpPr>
            <a:spLocks noGrp="1" noChangeArrowheads="1"/>
          </p:cNvSpPr>
          <p:nvPr>
            <p:ph idx="1"/>
          </p:nvPr>
        </p:nvSpPr>
        <p:spPr>
          <a:xfrm>
            <a:off x="198982" y="1568217"/>
            <a:ext cx="5594336"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It is becoming a common scenario where two P2P STA are associated with different infrastructure APs.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It’s challenging to maintain both the UL/DL and P2P flows in such situations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If in the respective base-channels (i.e. APs’ channels), hard to schedule the P2P sessions. Troublesome for LL traffic.</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If trying to go off-channel, hard to find a common off-channel they are clean from both infrastructure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graphicFrame>
        <p:nvGraphicFramePr>
          <p:cNvPr id="7" name="Object 6">
            <a:extLst>
              <a:ext uri="{FF2B5EF4-FFF2-40B4-BE49-F238E27FC236}">
                <a16:creationId xmlns:a16="http://schemas.microsoft.com/office/drawing/2014/main" id="{FE02B81B-3003-45CF-8FE5-2699A88114D3}"/>
              </a:ext>
            </a:extLst>
          </p:cNvPr>
          <p:cNvGraphicFramePr>
            <a:graphicFrameLocks noChangeAspect="1"/>
          </p:cNvGraphicFramePr>
          <p:nvPr>
            <p:extLst>
              <p:ext uri="{D42A27DB-BD31-4B8C-83A1-F6EECF244321}">
                <p14:modId xmlns:p14="http://schemas.microsoft.com/office/powerpoint/2010/main" val="2255750470"/>
              </p:ext>
            </p:extLst>
          </p:nvPr>
        </p:nvGraphicFramePr>
        <p:xfrm>
          <a:off x="5935133" y="2438400"/>
          <a:ext cx="5935663" cy="1981200"/>
        </p:xfrm>
        <a:graphic>
          <a:graphicData uri="http://schemas.openxmlformats.org/presentationml/2006/ole">
            <mc:AlternateContent xmlns:mc="http://schemas.openxmlformats.org/markup-compatibility/2006">
              <mc:Choice xmlns:v="urn:schemas-microsoft-com:vml" Requires="v">
                <p:oleObj spid="_x0000_s5137" name="Visio" r:id="rId4" imgW="8580049" imgH="2865089" progId="Visio.Drawing.15">
                  <p:embed/>
                </p:oleObj>
              </mc:Choice>
              <mc:Fallback>
                <p:oleObj name="Visio" r:id="rId4" imgW="8580049" imgH="2865089"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35133" y="2438400"/>
                        <a:ext cx="5935663"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a:extLst>
              <a:ext uri="{FF2B5EF4-FFF2-40B4-BE49-F238E27FC236}">
                <a16:creationId xmlns:a16="http://schemas.microsoft.com/office/drawing/2014/main" id="{D88E3769-9B72-4A21-97C6-A34DAC7B350F}"/>
              </a:ext>
            </a:extLst>
          </p:cNvPr>
          <p:cNvSpPr txBox="1"/>
          <p:nvPr/>
        </p:nvSpPr>
        <p:spPr>
          <a:xfrm>
            <a:off x="6434138" y="5027614"/>
            <a:ext cx="5436658" cy="584775"/>
          </a:xfrm>
          <a:prstGeom prst="rect">
            <a:avLst/>
          </a:prstGeom>
          <a:noFill/>
        </p:spPr>
        <p:txBody>
          <a:bodyPr wrap="square" rtlCol="0">
            <a:spAutoFit/>
          </a:bodyPr>
          <a:lstStyle/>
          <a:p>
            <a:r>
              <a:rPr lang="en-US" sz="1600" i="1" dirty="0">
                <a:solidFill>
                  <a:schemeClr val="tx1"/>
                </a:solidFill>
              </a:rPr>
              <a:t>STA1 is associated with AP1; STA2 is associated with AP2; STA1 and STA2 forms a P2P link (not TDLS).</a:t>
            </a:r>
          </a:p>
        </p:txBody>
      </p:sp>
    </p:spTree>
    <p:extLst>
      <p:ext uri="{BB962C8B-B14F-4D97-AF65-F5344CB8AC3E}">
        <p14:creationId xmlns:p14="http://schemas.microsoft.com/office/powerpoint/2010/main" val="336509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for channel usage enhancements (1/2)</a:t>
            </a:r>
          </a:p>
        </p:txBody>
      </p:sp>
      <p:sp>
        <p:nvSpPr>
          <p:cNvPr id="4098" name="Rectangle 2"/>
          <p:cNvSpPr>
            <a:spLocks noGrp="1" noChangeArrowheads="1"/>
          </p:cNvSpPr>
          <p:nvPr>
            <p:ph idx="1"/>
          </p:nvPr>
        </p:nvSpPr>
        <p:spPr>
          <a:xfrm>
            <a:off x="198982" y="1568217"/>
            <a:ext cx="5594336"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For efficient P2P communication, it would be good if the APs corresponding to the overlapping BSS coordinate with each other. Upon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designate a common set of channels for P2P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Help facilitate off-channel P2P operation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create a common schedule for P2P</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Help facilitate base-channel P2P operation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graphicFrame>
        <p:nvGraphicFramePr>
          <p:cNvPr id="8" name="Object 7">
            <a:extLst>
              <a:ext uri="{FF2B5EF4-FFF2-40B4-BE49-F238E27FC236}">
                <a16:creationId xmlns:a16="http://schemas.microsoft.com/office/drawing/2014/main" id="{CE530152-FB62-428A-AB36-58A88E023B57}"/>
              </a:ext>
            </a:extLst>
          </p:cNvPr>
          <p:cNvGraphicFramePr>
            <a:graphicFrameLocks noChangeAspect="1"/>
          </p:cNvGraphicFramePr>
          <p:nvPr>
            <p:extLst>
              <p:ext uri="{D42A27DB-BD31-4B8C-83A1-F6EECF244321}">
                <p14:modId xmlns:p14="http://schemas.microsoft.com/office/powerpoint/2010/main" val="3650323555"/>
              </p:ext>
            </p:extLst>
          </p:nvPr>
        </p:nvGraphicFramePr>
        <p:xfrm>
          <a:off x="6498167" y="1560918"/>
          <a:ext cx="4999050" cy="4306482"/>
        </p:xfrm>
        <a:graphic>
          <a:graphicData uri="http://schemas.openxmlformats.org/presentationml/2006/ole">
            <mc:AlternateContent xmlns:mc="http://schemas.openxmlformats.org/markup-compatibility/2006">
              <mc:Choice xmlns:v="urn:schemas-microsoft-com:vml" Requires="v">
                <p:oleObj spid="_x0000_s6160" name="Visio" r:id="rId4" imgW="7322430" imgH="6301583" progId="Visio.Drawing.15">
                  <p:embed/>
                </p:oleObj>
              </mc:Choice>
              <mc:Fallback>
                <p:oleObj name="Visio" r:id="rId4" imgW="7322430" imgH="6301583"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8167" y="1560918"/>
                        <a:ext cx="4999050" cy="4306482"/>
                      </a:xfrm>
                      <a:prstGeom prst="rect">
                        <a:avLst/>
                      </a:prstGeom>
                      <a:noFill/>
                    </p:spPr>
                  </p:pic>
                </p:oleObj>
              </mc:Fallback>
            </mc:AlternateContent>
          </a:graphicData>
        </a:graphic>
      </p:graphicFrame>
    </p:spTree>
    <p:extLst>
      <p:ext uri="{BB962C8B-B14F-4D97-AF65-F5344CB8AC3E}">
        <p14:creationId xmlns:p14="http://schemas.microsoft.com/office/powerpoint/2010/main" val="1388546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Multi-AP Coordination for </a:t>
            </a:r>
            <a:r>
              <a:rPr lang="fr-FR" dirty="0" err="1"/>
              <a:t>channel</a:t>
            </a:r>
            <a:r>
              <a:rPr lang="fr-FR" dirty="0"/>
              <a:t> usage </a:t>
            </a:r>
            <a:r>
              <a:rPr lang="fr-FR" dirty="0" err="1"/>
              <a:t>enhancements</a:t>
            </a:r>
            <a:r>
              <a:rPr lang="fr-FR" dirty="0"/>
              <a:t> (2/2)</a:t>
            </a:r>
            <a:endParaRPr lang="en-GB" dirty="0"/>
          </a:p>
        </p:txBody>
      </p:sp>
      <p:sp>
        <p:nvSpPr>
          <p:cNvPr id="4098" name="Rectangle 2"/>
          <p:cNvSpPr>
            <a:spLocks noGrp="1" noChangeArrowheads="1"/>
          </p:cNvSpPr>
          <p:nvPr>
            <p:ph idx="1"/>
          </p:nvPr>
        </p:nvSpPr>
        <p:spPr>
          <a:xfrm>
            <a:off x="198981" y="1568217"/>
            <a:ext cx="11585697" cy="1251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After negotiation, the participating APs can advertise the P2P channel resources.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advertisement can be either only on channel guidance or  only on schedule guidance or both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graphicFrame>
        <p:nvGraphicFramePr>
          <p:cNvPr id="3" name="Object 2">
            <a:extLst>
              <a:ext uri="{FF2B5EF4-FFF2-40B4-BE49-F238E27FC236}">
                <a16:creationId xmlns:a16="http://schemas.microsoft.com/office/drawing/2014/main" id="{DB2458FD-D6E7-4234-88BF-250FEF68F1FF}"/>
              </a:ext>
            </a:extLst>
          </p:cNvPr>
          <p:cNvGraphicFramePr>
            <a:graphicFrameLocks noChangeAspect="1"/>
          </p:cNvGraphicFramePr>
          <p:nvPr>
            <p:extLst>
              <p:ext uri="{D42A27DB-BD31-4B8C-83A1-F6EECF244321}">
                <p14:modId xmlns:p14="http://schemas.microsoft.com/office/powerpoint/2010/main" val="4015305301"/>
              </p:ext>
            </p:extLst>
          </p:nvPr>
        </p:nvGraphicFramePr>
        <p:xfrm>
          <a:off x="439800" y="3088712"/>
          <a:ext cx="11312400" cy="3252429"/>
        </p:xfrm>
        <a:graphic>
          <a:graphicData uri="http://schemas.openxmlformats.org/presentationml/2006/ole">
            <mc:AlternateContent xmlns:mc="http://schemas.openxmlformats.org/markup-compatibility/2006">
              <mc:Choice xmlns:v="urn:schemas-microsoft-com:vml" Requires="v">
                <p:oleObj spid="_x0000_s7186" name="Visio" r:id="rId4" imgW="9608430" imgH="2758189" progId="Visio.Drawing.15">
                  <p:embed/>
                </p:oleObj>
              </mc:Choice>
              <mc:Fallback>
                <p:oleObj name="Visio" r:id="rId4" imgW="9608430" imgH="2758189" progId="Visio.Drawing.15">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800" y="3088712"/>
                        <a:ext cx="11312400" cy="3252429"/>
                      </a:xfrm>
                      <a:prstGeom prst="rect">
                        <a:avLst/>
                      </a:prstGeom>
                      <a:noFill/>
                    </p:spPr>
                  </p:pic>
                </p:oleObj>
              </mc:Fallback>
            </mc:AlternateContent>
          </a:graphicData>
        </a:graphic>
      </p:graphicFrame>
    </p:spTree>
    <p:extLst>
      <p:ext uri="{BB962C8B-B14F-4D97-AF65-F5344CB8AC3E}">
        <p14:creationId xmlns:p14="http://schemas.microsoft.com/office/powerpoint/2010/main" val="3526209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333375"/>
            <a:ext cx="10361084" cy="1065213"/>
          </a:xfrm>
        </p:spPr>
        <p:txBody>
          <a:bodyPr/>
          <a:lstStyle/>
          <a:p>
            <a:r>
              <a:rPr lang="en-US" dirty="0"/>
              <a:t>Summary</a:t>
            </a:r>
            <a:endParaRPr lang="en-GB" dirty="0"/>
          </a:p>
        </p:txBody>
      </p:sp>
      <p:sp>
        <p:nvSpPr>
          <p:cNvPr id="9218" name="Rectangle 2"/>
          <p:cNvSpPr>
            <a:spLocks noGrp="1" noChangeArrowheads="1"/>
          </p:cNvSpPr>
          <p:nvPr>
            <p:ph idx="1"/>
          </p:nvPr>
        </p:nvSpPr>
        <p:spPr>
          <a:xfrm>
            <a:off x="762000" y="1143000"/>
            <a:ext cx="10972800" cy="5051647"/>
          </a:xfrm>
          <a:ln/>
        </p:spPr>
        <p:txBody>
          <a:bodyPr/>
          <a:lstStyle/>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Tighter coordination between the infrastructure and P2P networks would be important to ensure QoS support for WLAN systems. </a:t>
            </a:r>
          </a:p>
          <a:p>
            <a:pPr marL="0" indent="0"/>
            <a:endParaRPr lang="en-US" altLang="zh-CN" sz="2000" dirty="0"/>
          </a:p>
          <a:p>
            <a:pPr>
              <a:buFont typeface="Arial" panose="020B0604020202020204" pitchFamily="34" charset="0"/>
              <a:buChar char="•"/>
            </a:pPr>
            <a:r>
              <a:rPr lang="en-US" altLang="zh-CN" sz="2000" dirty="0"/>
              <a:t>In this presentation, we extend the contribution [3] on channel usage to multi-AP coordination framework.</a:t>
            </a:r>
          </a:p>
          <a:p>
            <a:pPr lvl="1">
              <a:buFont typeface="Arial" panose="020B0604020202020204" pitchFamily="34" charset="0"/>
              <a:buChar char="•"/>
            </a:pPr>
            <a:r>
              <a:rPr lang="en-US" altLang="zh-CN" dirty="0"/>
              <a:t>Facilitates improved QoS for P2P communications</a:t>
            </a:r>
          </a:p>
          <a:p>
            <a:pPr marL="0" indent="0"/>
            <a:endParaRPr lang="en-US" altLang="zh-CN" sz="2000" dirty="0"/>
          </a:p>
          <a:p>
            <a:pPr marL="400050">
              <a:buFont typeface="Arial" panose="020B0604020202020204" pitchFamily="34" charset="0"/>
              <a:buChar char="•"/>
            </a:pPr>
            <a:endParaRPr lang="en-US" sz="20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89327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43025</TotalTime>
  <Words>1013</Words>
  <Application>Microsoft Office PowerPoint</Application>
  <PresentationFormat>Widescreen</PresentationFormat>
  <Paragraphs>125</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10</vt:i4>
      </vt:variant>
    </vt:vector>
  </HeadingPairs>
  <TitlesOfParts>
    <vt:vector size="19" baseType="lpstr">
      <vt:lpstr>MS Gothic</vt:lpstr>
      <vt:lpstr>Arial</vt:lpstr>
      <vt:lpstr>Arial Unicode MS</vt:lpstr>
      <vt:lpstr>Times New Roman</vt:lpstr>
      <vt:lpstr>Wingdings</vt:lpstr>
      <vt:lpstr>Office Theme</vt:lpstr>
      <vt:lpstr>Document</vt:lpstr>
      <vt:lpstr>Visio</vt:lpstr>
      <vt:lpstr>Microsoft Visio Drawing</vt:lpstr>
      <vt:lpstr>Follow-up on peer-to-peer communication for UHR</vt:lpstr>
      <vt:lpstr>Abstract</vt:lpstr>
      <vt:lpstr>Recap (1/2)—Advertisement of Recommended P2P Channels</vt:lpstr>
      <vt:lpstr>Recap (2/2)—Advertisement of Recommended P2P Transmission Windows</vt:lpstr>
      <vt:lpstr>Need for extended support (1/2)</vt:lpstr>
      <vt:lpstr>Need for extended support (2/2)</vt:lpstr>
      <vt:lpstr>Multi-AP Coordination for channel usage enhancements (1/2)</vt:lpstr>
      <vt:lpstr>Multi-AP Coordination for channel usage enhancements (2/2)</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Follow-up on peer-to-peer communication for UHR</dc:title>
  <dc:creator>Rubayet Shafin/Future Cellular Systems /SRA/Engineer/Samsung Electronics;r.shafin@samsung.com</dc:creator>
  <cp:lastModifiedBy>Rubayet Shafin</cp:lastModifiedBy>
  <cp:revision>363</cp:revision>
  <cp:lastPrinted>1601-01-01T00:00:00Z</cp:lastPrinted>
  <dcterms:created xsi:type="dcterms:W3CDTF">2021-02-24T17:42:37Z</dcterms:created>
  <dcterms:modified xsi:type="dcterms:W3CDTF">2023-09-14T18:03:40Z</dcterms:modified>
</cp:coreProperties>
</file>