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6" d="100"/>
          <a:sy n="76" d="100"/>
        </p:scale>
        <p:origin x="234"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802.11-23/1422r1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1423-00-0arc-draft-comments-on-802-revc-d1-1-for-discussion.xls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3/11-23-1433-00-0000-cc45-p802-revc-d1-1-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ARC-SC-agenda-August-28-2023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28 August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August/Sept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August 7 and August 28, to consider letter ballot on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September interim</a:t>
            </a:r>
          </a:p>
          <a:p>
            <a:pPr marL="457200" indent="-457200">
              <a:lnSpc>
                <a:spcPct val="90000"/>
              </a:lnSpc>
              <a:spcBef>
                <a:spcPts val="300"/>
              </a:spcBef>
              <a:spcAft>
                <a:spcPts val="0"/>
              </a:spcAft>
              <a:buFont typeface="Arial" panose="020B0604020202020204" pitchFamily="34" charset="0"/>
              <a:buChar char="•"/>
              <a:defRPr/>
            </a:pPr>
            <a:r>
              <a:rPr lang="en-US" sz="2800" dirty="0"/>
              <a:t>IEEE 802 Revision Letter Ballot</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a:t>
            </a:r>
            <a:endParaRPr lang="en-GB" dirty="0"/>
          </a:p>
        </p:txBody>
      </p:sp>
      <p:sp>
        <p:nvSpPr>
          <p:cNvPr id="4098" name="Rectangle 2"/>
          <p:cNvSpPr>
            <a:spLocks noGrp="1" noChangeArrowheads="1"/>
          </p:cNvSpPr>
          <p:nvPr>
            <p:ph idx="1"/>
          </p:nvPr>
        </p:nvSpPr>
        <p:spPr>
          <a:xfrm>
            <a:off x="914401" y="1828800"/>
            <a:ext cx="10361084" cy="46466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Updates/resolution of 802.11’s previous comments</a:t>
            </a:r>
          </a:p>
          <a:p>
            <a:pPr lvl="0">
              <a:buClr>
                <a:srgbClr val="000000"/>
              </a:buClr>
              <a:buSzPct val="100000"/>
              <a:buFont typeface="Arial" pitchFamily="34"/>
              <a:buChar char="•"/>
            </a:pPr>
            <a:r>
              <a:rPr lang="en-US" sz="3200" dirty="0"/>
              <a:t>Review comments submitted to 802.11’s CC45</a:t>
            </a:r>
          </a:p>
          <a:p>
            <a:pPr lvl="1">
              <a:buFont typeface="Arial" pitchFamily="34"/>
              <a:buChar char="•"/>
            </a:pPr>
            <a:r>
              <a:rPr lang="en-US" sz="2800" dirty="0">
                <a:hlinkClick r:id="rId3"/>
              </a:rPr>
              <a:t>https://mentor.ieee.org/802.11/dcn/23/11-23-1423-00-0arc-draft-comments-on-802-revc-d1-1-for-discussion.xlsm</a:t>
            </a:r>
            <a:r>
              <a:rPr lang="en-US" sz="2800" dirty="0"/>
              <a:t> </a:t>
            </a:r>
          </a:p>
          <a:p>
            <a:pPr lvl="1">
              <a:buFont typeface="Arial" pitchFamily="34"/>
              <a:buChar char="•"/>
            </a:pPr>
            <a:r>
              <a:rPr lang="en-US" sz="2800" dirty="0">
                <a:hlinkClick r:id="rId4"/>
              </a:rPr>
              <a:t>https://mentor.ieee.org/802.11/dcn/23/11-23-1433-00-0000-cc45-p802-revc-d1-1-comments.xlsx</a:t>
            </a:r>
            <a:r>
              <a:rPr lang="en-US" sz="2800" dirty="0"/>
              <a:t> </a:t>
            </a:r>
          </a:p>
          <a:p>
            <a:pPr lvl="0">
              <a:buClr>
                <a:srgbClr val="000000"/>
              </a:buClr>
              <a:buSzPct val="100000"/>
              <a:buFont typeface="Arial" pitchFamily="34"/>
              <a:buChar char="•"/>
            </a:pPr>
            <a:r>
              <a:rPr lang="en-US" sz="3200" dirty="0"/>
              <a:t>Other updates – do we have new comments?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752600"/>
            <a:ext cx="10361084" cy="4722814"/>
          </a:xfrm>
          <a:ln/>
        </p:spPr>
        <p:txBody>
          <a:bodyPr/>
          <a:lstStyle/>
          <a:p>
            <a:pPr marL="0" indent="0" algn="l">
              <a:lnSpc>
                <a:spcPts val="2000"/>
              </a:lnSpc>
            </a:pPr>
            <a:r>
              <a:rPr lang="en-US" sz="2200" i="0" u="none" strike="noStrike" baseline="0" dirty="0">
                <a:latin typeface="Times New Roman" panose="02020603050405020304" pitchFamily="18" charset="0"/>
              </a:rPr>
              <a:t>Are any of these still of interest/something we want to comment on?</a:t>
            </a:r>
          </a:p>
          <a:p>
            <a:pPr algn="l">
              <a:lnSpc>
                <a:spcPts val="2000"/>
              </a:lnSpc>
              <a:buFont typeface="Arial" panose="020B0604020202020204" pitchFamily="34" charset="0"/>
              <a:buChar char="•"/>
            </a:pPr>
            <a:r>
              <a:rPr lang="en-US" sz="22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Should 802.11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r>
              <a:rPr lang="en-US" sz="2200" dirty="0">
                <a:latin typeface="Times New Roman" panose="02020603050405020304" pitchFamily="18" charset="0"/>
              </a:rPr>
              <a:t>EPD/LPD</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28 August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28 August 2023 Teleconference</a:t>
            </a:r>
          </a:p>
          <a:p>
            <a:endParaRPr lang="en-US" altLang="en-US" dirty="0"/>
          </a:p>
          <a:p>
            <a:r>
              <a:rPr lang="en-US" altLang="en-US" dirty="0"/>
              <a:t>Chair: Mark Hamilton (Ruckus/CommScope)</a:t>
            </a:r>
          </a:p>
          <a:p>
            <a:r>
              <a:rPr lang="en-US" altLang="en-US" dirty="0"/>
              <a:t>Vice Chair &amp; Sec’y: Joe Levy (InterDigital)</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11869</TotalTime>
  <Words>1888</Words>
  <Application>Microsoft Office PowerPoint</Application>
  <PresentationFormat>Widescreen</PresentationFormat>
  <Paragraphs>187</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ARC-SC-agenda-August-28-2023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28 August 2023</vt:lpstr>
      <vt:lpstr>ARC (Architecture) – Other</vt:lpstr>
      <vt:lpstr>802REVc – update</vt:lpstr>
      <vt:lpstr>Telecon notes – 6/21/2023</vt:lpstr>
    </vt:vector>
  </TitlesOfParts>
  <Company>CommScope/Ruckus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107</cp:revision>
  <cp:lastPrinted>1601-01-01T00:00:00Z</cp:lastPrinted>
  <dcterms:created xsi:type="dcterms:W3CDTF">2021-01-26T19:12:38Z</dcterms:created>
  <dcterms:modified xsi:type="dcterms:W3CDTF">2023-08-28T15:17:50Z</dcterms:modified>
</cp:coreProperties>
</file>