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74" r:id="rId3"/>
    <p:sldId id="265" r:id="rId4"/>
    <p:sldId id="269" r:id="rId5"/>
    <p:sldId id="268" r:id="rId6"/>
    <p:sldId id="270" r:id="rId7"/>
    <p:sldId id="271" r:id="rId8"/>
    <p:sldId id="272" r:id="rId9"/>
    <p:sldId id="273" r:id="rId10"/>
    <p:sldId id="264" r:id="rId11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69452AC5-F3F5-02A1-6CCC-58B16225A901}" name="주성 문" initials="주문" userId="202646a90de89a20" providerId="Windows Live"/>
  <p188:author id="{396AEEE6-623A-3D05-685E-851438B14508}" name="김용호" initials="김" userId="S::ronnykim@office.ut.ac.kr::a97274c0-04a6-4462-84d2-77f6f8cdc307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81E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144" autoAdjust="0"/>
    <p:restoredTop sz="95782" autoAdjust="0"/>
  </p:normalViewPr>
  <p:slideViewPr>
    <p:cSldViewPr>
      <p:cViewPr varScale="1">
        <p:scale>
          <a:sx n="122" d="100"/>
          <a:sy n="122" d="100"/>
        </p:scale>
        <p:origin x="1864" y="20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microsoft.com/office/2018/10/relationships/authors" Target="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9/11/23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9478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4794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649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1962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58775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55562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41972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10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/>
              <a:t>클릭하여 마스터 부제목 스타일 편집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ore-KR" dirty="0"/>
              <a:t>September 2023</a:t>
            </a:r>
            <a:endParaRPr lang="en-GB" altLang="ko-Kore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ore-KR" dirty="0" err="1"/>
              <a:t>Juseong</a:t>
            </a:r>
            <a:r>
              <a:rPr lang="en-GB" altLang="ko-Kore-KR" dirty="0"/>
              <a:t> Moon, KNUT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altLang="ko-Kore-KR" dirty="0" err="1"/>
              <a:t>Juseong</a:t>
            </a:r>
            <a:r>
              <a:rPr lang="en-GB" altLang="ko-Kore-KR" dirty="0"/>
              <a:t> Moon, KNUT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ko-Kore-KR" dirty="0"/>
              <a:t>September 2023</a:t>
            </a:r>
            <a:endParaRPr lang="en-GB" altLang="ko-Kore-K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ore-KR" dirty="0"/>
              <a:t>September 2023</a:t>
            </a:r>
            <a:endParaRPr lang="en-GB" altLang="ko-Kore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ore-KR" dirty="0" err="1"/>
              <a:t>Juseong</a:t>
            </a:r>
            <a:r>
              <a:rPr lang="en-GB" altLang="ko-Kore-KR" dirty="0"/>
              <a:t> Moon, KNUT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ore-KR" dirty="0"/>
              <a:t>September 2023</a:t>
            </a:r>
            <a:endParaRPr lang="en-GB" altLang="ko-Kore-K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ore-KR" dirty="0" err="1"/>
              <a:t>Juseong</a:t>
            </a:r>
            <a:r>
              <a:rPr lang="en-GB" altLang="ko-Kore-KR" dirty="0"/>
              <a:t> Moon, KNUT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ore-KR" dirty="0"/>
              <a:t>September 2023</a:t>
            </a:r>
            <a:endParaRPr lang="en-GB" altLang="ko-Kore-K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altLang="ko-Kore-KR" dirty="0" err="1"/>
              <a:t>Juseong</a:t>
            </a:r>
            <a:r>
              <a:rPr lang="en-GB" altLang="ko-Kore-KR" dirty="0"/>
              <a:t> Moon, KNUT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ore-KR" dirty="0"/>
              <a:t>September 2023</a:t>
            </a:r>
            <a:endParaRPr lang="en-GB" altLang="ko-Kore-K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ore-KR" dirty="0" err="1"/>
              <a:t>Juseong</a:t>
            </a:r>
            <a:r>
              <a:rPr lang="en-GB" altLang="ko-Kore-KR" dirty="0"/>
              <a:t> Moon, KNUT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ore-KR" dirty="0"/>
              <a:t>September 2023</a:t>
            </a:r>
            <a:endParaRPr lang="en-GB" altLang="ko-Kore-K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ore-KR" dirty="0" err="1"/>
              <a:t>Juseong</a:t>
            </a:r>
            <a:r>
              <a:rPr lang="en-GB" altLang="ko-Kore-KR" dirty="0"/>
              <a:t> Moon, KNUT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altLang="ko-Kore-KR" dirty="0"/>
              <a:t>September 2023</a:t>
            </a:r>
            <a:endParaRPr lang="en-GB" altLang="ko-Kore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ore-KR" dirty="0" err="1"/>
              <a:t>Juseong</a:t>
            </a:r>
            <a:r>
              <a:rPr lang="en-GB" altLang="ko-Kore-KR" dirty="0"/>
              <a:t> Moon, KNUT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ore-KR" dirty="0"/>
              <a:t>September 2023</a:t>
            </a:r>
            <a:endParaRPr lang="en-GB" altLang="ko-Kore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ore-KR" dirty="0" err="1"/>
              <a:t>Juseong</a:t>
            </a:r>
            <a:r>
              <a:rPr lang="en-GB" altLang="ko-Kore-KR" dirty="0"/>
              <a:t> Moon, KNUT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September 2023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err="1"/>
              <a:t>Juseong</a:t>
            </a:r>
            <a:r>
              <a:rPr lang="en-GB" dirty="0"/>
              <a:t> Moon, KNUT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802.11-23/</a:t>
            </a:r>
            <a:r>
              <a:rPr kumimoji="0" lang="en-US" altLang="ko-KR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1420</a:t>
            </a: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latinLnBrk="1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latinLnBrk="1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latinLnBrk="1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 latinLnBrk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Expedited Wake-up in Unscheduled AP MLD Power Saving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912342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2023-09-11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err="1"/>
              <a:t>Juseong</a:t>
            </a:r>
            <a:r>
              <a:rPr lang="en-GB" dirty="0"/>
              <a:t> Moon, KNUT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ko-Kore-KR" dirty="0"/>
              <a:t>September 2023</a:t>
            </a:r>
            <a:endParaRPr lang="en-GB" altLang="ko-Kore-KR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33694327"/>
              </p:ext>
            </p:extLst>
          </p:nvPr>
        </p:nvGraphicFramePr>
        <p:xfrm>
          <a:off x="506413" y="2736850"/>
          <a:ext cx="8085137" cy="2349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문서" r:id="rId3" imgW="8255000" imgH="2400300" progId="Word.Document.8">
                  <p:embed/>
                </p:oleObj>
              </mc:Choice>
              <mc:Fallback>
                <p:oleObj name="문서" r:id="rId3" imgW="8255000" imgH="2400300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6413" y="2736850"/>
                        <a:ext cx="8085137" cy="2349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328267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r>
              <a:rPr lang="en-US" sz="1800" dirty="0"/>
              <a:t>[1] 11-23/0480r3: UHR proposed PAR, https://</a:t>
            </a:r>
            <a:r>
              <a:rPr lang="en-US" sz="1800" dirty="0" err="1"/>
              <a:t>mentor.ieee.org</a:t>
            </a:r>
            <a:r>
              <a:rPr lang="en-US" sz="1800" dirty="0"/>
              <a:t>/802.11/</a:t>
            </a:r>
            <a:r>
              <a:rPr lang="en-US" sz="1800" dirty="0" err="1"/>
              <a:t>dcn</a:t>
            </a:r>
            <a:r>
              <a:rPr lang="en-US" sz="1800" dirty="0"/>
              <a:t>/23/11-23-0480-03-0uhr-uhr-proposed-par.pdf</a:t>
            </a:r>
          </a:p>
          <a:p>
            <a:r>
              <a:rPr lang="en-US" sz="1800" dirty="0"/>
              <a:t>[2] 11-23/0225r0: Considering Unscheduled AP Power Save, https://</a:t>
            </a:r>
            <a:r>
              <a:rPr lang="en-US" sz="1800" dirty="0" err="1"/>
              <a:t>mentor.ieee.org</a:t>
            </a:r>
            <a:r>
              <a:rPr lang="en-US" sz="1800" dirty="0"/>
              <a:t>/802.11/</a:t>
            </a:r>
            <a:r>
              <a:rPr lang="en-US" sz="1800" dirty="0" err="1"/>
              <a:t>dcn</a:t>
            </a:r>
            <a:r>
              <a:rPr lang="en-US" sz="1800" dirty="0"/>
              <a:t>/23/11-23-0225-00-0uhr-considering-unscheduled-ap-power-save.pptx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 altLang="ko-Kore-KR" dirty="0" err="1"/>
              <a:t>Juseong</a:t>
            </a:r>
            <a:r>
              <a:rPr lang="en-GB" altLang="ko-Kore-KR" dirty="0"/>
              <a:t> Moon, KNUT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ko-Kore-KR" dirty="0"/>
              <a:t>September 2023</a:t>
            </a:r>
            <a:endParaRPr lang="en-GB" altLang="ko-Kore-KR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732190" y="1412776"/>
            <a:ext cx="7772400" cy="4494213"/>
          </a:xfrm>
          <a:ln/>
        </p:spPr>
        <p:txBody>
          <a:bodyPr/>
          <a:lstStyle/>
          <a:p>
            <a:pPr latinLnBrk="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800" dirty="0"/>
              <a:t>A power saving operation of AP is included in the 11bn proposed PAR [1].</a:t>
            </a:r>
          </a:p>
          <a:p>
            <a:pPr lvl="1" latinLnBrk="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400" dirty="0"/>
              <a:t>…This amendment provides a mechanism to reduce power consumption for Access Points (APs) (including mobile APs)…</a:t>
            </a:r>
          </a:p>
          <a:p>
            <a:pPr latinLnBrk="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800" dirty="0"/>
              <a:t>In UHR SG, unscheduled AP MLD power saving was discussed [2].</a:t>
            </a:r>
          </a:p>
          <a:p>
            <a:pPr lvl="1" latinLnBrk="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zh-CN" sz="1400" dirty="0"/>
              <a:t>“In order to save AP MLD power, the simplest way is to have only one link operating in the active mode and other links operating in the PS mode”</a:t>
            </a:r>
          </a:p>
          <a:p>
            <a:pPr latinLnBrk="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800" dirty="0"/>
              <a:t>However, a multi-link channel access procedure for AP MLD power saving has not been discussed.</a:t>
            </a:r>
            <a:endParaRPr lang="en-US" altLang="ko-KR" sz="1800" dirty="0"/>
          </a:p>
          <a:p>
            <a:pPr latinLnBrk="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ko-KR" sz="1800" dirty="0"/>
              <a:t>When an AP MLD is performing unscheduled power saving operation, the</a:t>
            </a:r>
            <a:r>
              <a:rPr lang="ko-KR" altLang="en-US" sz="1800" dirty="0"/>
              <a:t> </a:t>
            </a:r>
            <a:r>
              <a:rPr lang="en-US" altLang="ko-KR" sz="1800" dirty="0"/>
              <a:t>following problems may occur:</a:t>
            </a:r>
          </a:p>
          <a:p>
            <a:pPr lvl="1" latinLnBrk="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ko-KR" sz="1600" dirty="0"/>
              <a:t>1. Channel access overhead</a:t>
            </a:r>
          </a:p>
          <a:p>
            <a:pPr lvl="1" latinLnBrk="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ko-KR" sz="1600" dirty="0"/>
              <a:t>2.</a:t>
            </a:r>
            <a:r>
              <a:rPr lang="ko-KR" altLang="en-US" sz="1600" dirty="0"/>
              <a:t> </a:t>
            </a:r>
            <a:r>
              <a:rPr lang="en-US" altLang="ko-KR" sz="1600" dirty="0" err="1"/>
              <a:t>NAVSyncDelay</a:t>
            </a:r>
            <a:endParaRPr lang="en-GB" sz="1600" dirty="0"/>
          </a:p>
          <a:p>
            <a:pPr latinLnBrk="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dirty="0"/>
              <a:t>This submission discusses expedited link wakeup methods to improve multi-link transmission efficiency in AP MLD power saving operation.</a:t>
            </a:r>
            <a:endParaRPr lang="en-GB" sz="18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altLang="ko-Kore-KR" dirty="0" err="1"/>
              <a:t>Juseong</a:t>
            </a:r>
            <a:r>
              <a:rPr lang="en-GB" altLang="ko-Kore-KR" dirty="0"/>
              <a:t> Moon, KNUT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altLang="ko-Kore-KR" dirty="0"/>
              <a:t>September 2023</a:t>
            </a:r>
            <a:endParaRPr lang="en-GB" altLang="ko-Kore-KR" dirty="0"/>
          </a:p>
        </p:txBody>
      </p:sp>
    </p:spTree>
    <p:extLst>
      <p:ext uri="{BB962C8B-B14F-4D97-AF65-F5344CB8AC3E}">
        <p14:creationId xmlns:p14="http://schemas.microsoft.com/office/powerpoint/2010/main" val="12212379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3716DF4-6678-FFF3-D609-2F55A57829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ko-KR" dirty="0"/>
              <a:t>Background:</a:t>
            </a:r>
            <a:br>
              <a:rPr kumimoji="1" lang="en-US" altLang="ko-KR" dirty="0"/>
            </a:br>
            <a:r>
              <a:rPr kumimoji="1" lang="en-US" altLang="ko-KR" dirty="0"/>
              <a:t>Unscheduled AP MLD Power Saving</a:t>
            </a:r>
            <a:endParaRPr kumimoji="1"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EAAF4312-E6D6-B209-052B-8A859C4FD1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6912" y="1988840"/>
            <a:ext cx="77708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kumimoji="1" lang="en-US" altLang="ko-KR"/>
              <a:t>Example [2]: </a:t>
            </a:r>
            <a:r>
              <a:rPr kumimoji="1" lang="en-US" altLang="ko-KR" dirty="0"/>
              <a:t>An AP MLD using unscheduled power saving with </a:t>
            </a:r>
            <a:r>
              <a:rPr kumimoji="1" lang="en-US" altLang="ko-KR"/>
              <a:t>2 links</a:t>
            </a:r>
            <a:endParaRPr kumimoji="1" lang="en-US" altLang="ko-KR" dirty="0"/>
          </a:p>
          <a:p>
            <a:pPr lvl="1">
              <a:buFont typeface="Arial" panose="020B0604020202020204" pitchFamily="34" charset="0"/>
              <a:buChar char="•"/>
            </a:pPr>
            <a:r>
              <a:rPr kumimoji="1" lang="en-US" altLang="ko-KR" dirty="0"/>
              <a:t>AP 1 (Link 1): Always active state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kumimoji="1" lang="en-US" altLang="ko-KR" dirty="0"/>
              <a:t>AP 2 (Link 2): Power saving state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91E838F8-2266-D683-36E8-90FDF8D20F7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F54E83F3-3781-2962-6C52-7032EF34709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ore-KR"/>
              <a:t>Juseong Moon, KNUT</a:t>
            </a:r>
            <a:endParaRPr lang="en-GB" altLang="ko-Kore-KR" dirty="0"/>
          </a:p>
        </p:txBody>
      </p:sp>
      <p:sp>
        <p:nvSpPr>
          <p:cNvPr id="6" name="날짜 개체 틀 5">
            <a:extLst>
              <a:ext uri="{FF2B5EF4-FFF2-40B4-BE49-F238E27FC236}">
                <a16:creationId xmlns:a16="http://schemas.microsoft.com/office/drawing/2014/main" id="{AFB1C28C-22A2-F8C3-6C50-F74C7BA9EF8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ore-KR" dirty="0"/>
              <a:t>September 2023</a:t>
            </a:r>
            <a:endParaRPr lang="en-GB" altLang="ko-Kore-KR" dirty="0"/>
          </a:p>
        </p:txBody>
      </p:sp>
      <p:pic>
        <p:nvPicPr>
          <p:cNvPr id="7" name="그림 6">
            <a:extLst>
              <a:ext uri="{FF2B5EF4-FFF2-40B4-BE49-F238E27FC236}">
                <a16:creationId xmlns:a16="http://schemas.microsoft.com/office/drawing/2014/main" id="{0AD48B88-B838-9E9E-8B49-E9F1BB6A76B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9592" y="3861048"/>
            <a:ext cx="7124700" cy="2095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88317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3716DF4-6678-FFF3-D609-2F55A57829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552" y="685800"/>
            <a:ext cx="8136904" cy="1065213"/>
          </a:xfrm>
        </p:spPr>
        <p:txBody>
          <a:bodyPr/>
          <a:lstStyle/>
          <a:p>
            <a:r>
              <a:rPr kumimoji="1" lang="en-US" altLang="ko-KR" dirty="0"/>
              <a:t>Issue 1: Efficient multi-link access</a:t>
            </a:r>
            <a:endParaRPr kumimoji="1" lang="ko-KR" altLang="en-US" sz="2400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EAAF4312-E6D6-B209-052B-8A859C4FD1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6912" y="1988840"/>
            <a:ext cx="77708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kumimoji="1" lang="en-US" altLang="ko-KR" sz="2000" dirty="0"/>
              <a:t>Example: An AP MLD using unscheduled power saving with 2 links.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kumimoji="1" lang="en-US" altLang="ko-KR" sz="1600" dirty="0"/>
              <a:t>The STA MLD may want to use link 2 instantly.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kumimoji="1" lang="en-US" altLang="ko-KR" sz="1600" dirty="0"/>
              <a:t>Explicit link 2 wake up frame exchanges is not efficient.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91E838F8-2266-D683-36E8-90FDF8D20F7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F54E83F3-3781-2962-6C52-7032EF34709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ore-KR"/>
              <a:t>Juseong Moon, KNUT</a:t>
            </a:r>
            <a:endParaRPr lang="en-GB" altLang="ko-Kore-KR" dirty="0"/>
          </a:p>
        </p:txBody>
      </p:sp>
      <p:sp>
        <p:nvSpPr>
          <p:cNvPr id="6" name="날짜 개체 틀 5">
            <a:extLst>
              <a:ext uri="{FF2B5EF4-FFF2-40B4-BE49-F238E27FC236}">
                <a16:creationId xmlns:a16="http://schemas.microsoft.com/office/drawing/2014/main" id="{AFB1C28C-22A2-F8C3-6C50-F74C7BA9EF8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ore-KR" dirty="0"/>
              <a:t>September 2023</a:t>
            </a:r>
            <a:endParaRPr lang="en-GB" altLang="ko-Kore-KR" dirty="0"/>
          </a:p>
        </p:txBody>
      </p:sp>
      <p:pic>
        <p:nvPicPr>
          <p:cNvPr id="8" name="그림 7">
            <a:extLst>
              <a:ext uri="{FF2B5EF4-FFF2-40B4-BE49-F238E27FC236}">
                <a16:creationId xmlns:a16="http://schemas.microsoft.com/office/drawing/2014/main" id="{36D6FC1C-8E37-A494-5524-7B6086D513A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9551" y="3933056"/>
            <a:ext cx="8032675" cy="19278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59207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3716DF4-6678-FFF3-D609-2F55A57829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ko-KR" dirty="0"/>
              <a:t>Issue 2: </a:t>
            </a:r>
            <a:r>
              <a:rPr kumimoji="1" lang="en-US" altLang="ko-KR" dirty="0" err="1"/>
              <a:t>NAVSyncDelay</a:t>
            </a:r>
            <a:endParaRPr kumimoji="1"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EAAF4312-E6D6-B209-052B-8A859C4FD1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6912" y="1988840"/>
            <a:ext cx="77708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kumimoji="1" lang="en-US" altLang="ko-KR" sz="2000" dirty="0"/>
              <a:t>Example: An AP MLD using unscheduled power saving with 2 links.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kumimoji="1" lang="en-US" altLang="ko-KR" sz="1600" dirty="0"/>
              <a:t>When the AP MLD wants to use link 2, AP 2 of the AP MLD should switch its power state from doze to awake.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kumimoji="1" lang="en-US" altLang="ko-KR" sz="1600" dirty="0" err="1"/>
              <a:t>NAVSyncDelay</a:t>
            </a:r>
            <a:r>
              <a:rPr kumimoji="1" lang="en-US" altLang="ko-KR" sz="1600" dirty="0"/>
              <a:t> should be applied to AP 2 and the frame transmission delay of AP 2 will be increased.</a:t>
            </a:r>
            <a:endParaRPr kumimoji="1" lang="en-US" altLang="ko-KR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91E838F8-2266-D683-36E8-90FDF8D20F7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F54E83F3-3781-2962-6C52-7032EF34709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ore-KR"/>
              <a:t>Juseong Moon, KNUT</a:t>
            </a:r>
            <a:endParaRPr lang="en-GB" altLang="ko-Kore-KR" dirty="0"/>
          </a:p>
        </p:txBody>
      </p:sp>
      <p:sp>
        <p:nvSpPr>
          <p:cNvPr id="6" name="날짜 개체 틀 5">
            <a:extLst>
              <a:ext uri="{FF2B5EF4-FFF2-40B4-BE49-F238E27FC236}">
                <a16:creationId xmlns:a16="http://schemas.microsoft.com/office/drawing/2014/main" id="{AFB1C28C-22A2-F8C3-6C50-F74C7BA9EF8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ore-KR" dirty="0"/>
              <a:t>September 2023</a:t>
            </a:r>
            <a:endParaRPr lang="en-GB" altLang="ko-Kore-KR" dirty="0"/>
          </a:p>
        </p:txBody>
      </p:sp>
      <p:pic>
        <p:nvPicPr>
          <p:cNvPr id="9" name="그림 8">
            <a:extLst>
              <a:ext uri="{FF2B5EF4-FFF2-40B4-BE49-F238E27FC236}">
                <a16:creationId xmlns:a16="http://schemas.microsoft.com/office/drawing/2014/main" id="{1C4915B5-B2ED-1FF1-E66B-B6417F9D0EB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5325" y="4012075"/>
            <a:ext cx="7772400" cy="1847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77508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3716DF4-6678-FFF3-D609-2F55A57829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ko-KR" dirty="0"/>
              <a:t>Expedited Link Wake-up</a:t>
            </a:r>
            <a:endParaRPr kumimoji="1"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EAAF4312-E6D6-B209-052B-8A859C4FD1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6912" y="1628800"/>
            <a:ext cx="77708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kumimoji="1" lang="en-US" altLang="ko-KR" sz="2000" dirty="0"/>
              <a:t>Case 1: An AP MLD using unscheduled power saving with 2 links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kumimoji="1" lang="en-US" altLang="ko-KR" sz="1600" dirty="0"/>
              <a:t>STA 1 of the STA MLD indicates ‘AP 2 wake-up request’ in its frame transmitted</a:t>
            </a:r>
            <a:r>
              <a:rPr kumimoji="1" lang="ko-KR" altLang="en-US" sz="1600" dirty="0"/>
              <a:t> </a:t>
            </a:r>
            <a:r>
              <a:rPr kumimoji="1" lang="en-US" altLang="ko-KR" sz="1600" dirty="0"/>
              <a:t>in</a:t>
            </a:r>
            <a:r>
              <a:rPr kumimoji="1" lang="ko-KR" altLang="en-US" sz="1600" dirty="0"/>
              <a:t> </a:t>
            </a:r>
            <a:r>
              <a:rPr kumimoji="1" lang="en-US" altLang="ko-KR" sz="1600" dirty="0"/>
              <a:t>link</a:t>
            </a:r>
            <a:r>
              <a:rPr kumimoji="1" lang="ko-KR" altLang="en-US" sz="1600" dirty="0"/>
              <a:t> </a:t>
            </a:r>
            <a:r>
              <a:rPr kumimoji="1" lang="en-US" altLang="ko-KR" sz="1600" dirty="0"/>
              <a:t>1.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kumimoji="1" lang="en-US" altLang="ko-KR" sz="1600" dirty="0"/>
              <a:t>AP 1 of the AP MLD responses to STA 1’s request.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kumimoji="1" lang="en-US" altLang="ko-KR" sz="1400" dirty="0"/>
              <a:t>Acceptance or rejection of the request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kumimoji="1" lang="en-US" altLang="ko-KR" sz="1600" dirty="0"/>
              <a:t>When the AP MLD accepted the STA MLD’s request, the STA 2 can perform a channel access in link 2</a:t>
            </a:r>
            <a:endParaRPr kumimoji="1" lang="en-US" altLang="ko-KR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91E838F8-2266-D683-36E8-90FDF8D20F7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F54E83F3-3781-2962-6C52-7032EF34709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ore-KR"/>
              <a:t>Juseong Moon, KNUT</a:t>
            </a:r>
            <a:endParaRPr lang="en-GB" altLang="ko-Kore-KR" dirty="0"/>
          </a:p>
        </p:txBody>
      </p:sp>
      <p:sp>
        <p:nvSpPr>
          <p:cNvPr id="6" name="날짜 개체 틀 5">
            <a:extLst>
              <a:ext uri="{FF2B5EF4-FFF2-40B4-BE49-F238E27FC236}">
                <a16:creationId xmlns:a16="http://schemas.microsoft.com/office/drawing/2014/main" id="{AFB1C28C-22A2-F8C3-6C50-F74C7BA9EF8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ore-KR" dirty="0"/>
              <a:t>September 2023</a:t>
            </a:r>
            <a:endParaRPr lang="en-GB" altLang="ko-Kore-KR" dirty="0"/>
          </a:p>
        </p:txBody>
      </p:sp>
      <p:pic>
        <p:nvPicPr>
          <p:cNvPr id="8" name="그림 7">
            <a:extLst>
              <a:ext uri="{FF2B5EF4-FFF2-40B4-BE49-F238E27FC236}">
                <a16:creationId xmlns:a16="http://schemas.microsoft.com/office/drawing/2014/main" id="{5C42D000-5E52-D5E3-8A10-478B1F03C0E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4688" y="4222114"/>
            <a:ext cx="7772400" cy="17697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54870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3716DF4-6678-FFF3-D609-2F55A57829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ko-KR" dirty="0"/>
              <a:t>Expedited Link Wake-up (Cont’d)</a:t>
            </a:r>
            <a:endParaRPr kumimoji="1"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EAAF4312-E6D6-B209-052B-8A859C4FD1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6912" y="1484784"/>
            <a:ext cx="7770813" cy="4617269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kumimoji="1" lang="en-US" altLang="ko-KR" sz="2000" dirty="0"/>
              <a:t>Case 2: When STA MLD is operating on NSTR link pair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kumimoji="1" lang="en-US" altLang="ko-KR" sz="1600" dirty="0"/>
              <a:t>STA 1 of the STA MLD indicates ‘AP 2 wake up request’ in its frame transmitted</a:t>
            </a:r>
            <a:r>
              <a:rPr kumimoji="1" lang="ko-KR" altLang="en-US" sz="1600" dirty="0"/>
              <a:t> </a:t>
            </a:r>
            <a:r>
              <a:rPr kumimoji="1" lang="en-US" altLang="ko-KR" sz="1600" dirty="0"/>
              <a:t>in</a:t>
            </a:r>
            <a:r>
              <a:rPr kumimoji="1" lang="ko-KR" altLang="en-US" sz="1600" dirty="0"/>
              <a:t> </a:t>
            </a:r>
            <a:r>
              <a:rPr kumimoji="1" lang="en-US" altLang="ko-KR" sz="1600" dirty="0"/>
              <a:t>link</a:t>
            </a:r>
            <a:r>
              <a:rPr kumimoji="1" lang="ko-KR" altLang="en-US" sz="1600" dirty="0"/>
              <a:t> </a:t>
            </a:r>
            <a:r>
              <a:rPr kumimoji="1" lang="en-US" altLang="ko-KR" sz="1600" dirty="0"/>
              <a:t>1.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kumimoji="1" lang="en-US" altLang="ko-KR" sz="1600" dirty="0"/>
              <a:t>A NAV is set by the STA 2’s CTS frame transmission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kumimoji="1" lang="en-US" altLang="ko-KR" sz="1600" dirty="0"/>
              <a:t>AP 1 of the AP MLD responses to STA 1’s request.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kumimoji="1" lang="en-US" altLang="ko-KR" sz="1400" dirty="0"/>
              <a:t>It accepts or rejects the request</a:t>
            </a:r>
            <a:endParaRPr kumimoji="1" lang="en-US" altLang="ko-KR" sz="1600" dirty="0"/>
          </a:p>
          <a:p>
            <a:pPr lvl="1">
              <a:buFont typeface="Arial" panose="020B0604020202020204" pitchFamily="34" charset="0"/>
              <a:buChar char="•"/>
            </a:pPr>
            <a:r>
              <a:rPr kumimoji="1" lang="en-US" altLang="ko-KR" sz="1600" dirty="0"/>
              <a:t>When the AP MLD accepted the STA MLD’s request, the STA 2 can transmit PPDU. STA 1 and STA 2’s PPDU transmission is synchronized.</a:t>
            </a:r>
            <a:endParaRPr kumimoji="1" lang="en-US" altLang="ko-KR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91E838F8-2266-D683-36E8-90FDF8D20F7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F54E83F3-3781-2962-6C52-7032EF34709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ore-KR"/>
              <a:t>Juseong Moon, KNUT</a:t>
            </a:r>
            <a:endParaRPr lang="en-GB" altLang="ko-Kore-KR" dirty="0"/>
          </a:p>
        </p:txBody>
      </p:sp>
      <p:sp>
        <p:nvSpPr>
          <p:cNvPr id="6" name="날짜 개체 틀 5">
            <a:extLst>
              <a:ext uri="{FF2B5EF4-FFF2-40B4-BE49-F238E27FC236}">
                <a16:creationId xmlns:a16="http://schemas.microsoft.com/office/drawing/2014/main" id="{AFB1C28C-22A2-F8C3-6C50-F74C7BA9EF8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ore-KR" dirty="0"/>
              <a:t>September 2023</a:t>
            </a:r>
            <a:endParaRPr lang="en-GB" altLang="ko-Kore-KR" dirty="0"/>
          </a:p>
        </p:txBody>
      </p:sp>
      <p:pic>
        <p:nvPicPr>
          <p:cNvPr id="7" name="그림 6">
            <a:extLst>
              <a:ext uri="{FF2B5EF4-FFF2-40B4-BE49-F238E27FC236}">
                <a16:creationId xmlns:a16="http://schemas.microsoft.com/office/drawing/2014/main" id="{40BA839C-8E6C-B322-BE39-E6E8710A513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4874" y="4098197"/>
            <a:ext cx="7772400" cy="2069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61105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3716DF4-6678-FFF3-D609-2F55A57829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ko-KR" dirty="0"/>
              <a:t>Expedited Link Wake-up (Cont’d)</a:t>
            </a:r>
            <a:endParaRPr kumimoji="1"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EAAF4312-E6D6-B209-052B-8A859C4FD1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6912" y="1484784"/>
            <a:ext cx="7770813" cy="4617269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kumimoji="1" lang="en-US" altLang="ko-KR" sz="2000" dirty="0"/>
              <a:t>Case 3: AP 2 requests medium synchronization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kumimoji="1" lang="en-US" altLang="ko-KR" sz="1600" dirty="0"/>
              <a:t>‘AP 2 wake up request’ can be indicated by current AAR operation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kumimoji="1" lang="en-US" altLang="ko-KR" sz="1600" dirty="0"/>
              <a:t>For example, STA 1 can indicate ‘AP 2 wake up request’ with AAR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kumimoji="1" lang="en-US" altLang="ko-KR" sz="1600" dirty="0"/>
              <a:t>AP 1’s BA frame can indicate ‘Sync request’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kumimoji="1" lang="en-US" altLang="ko-KR" sz="1600" dirty="0"/>
              <a:t>Based on the ’Sync Request’, STA 2 transmits CTS frame to AP 2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91E838F8-2266-D683-36E8-90FDF8D20F7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F54E83F3-3781-2962-6C52-7032EF34709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ore-KR"/>
              <a:t>Juseong Moon, KNUT</a:t>
            </a:r>
            <a:endParaRPr lang="en-GB" altLang="ko-Kore-KR" dirty="0"/>
          </a:p>
        </p:txBody>
      </p:sp>
      <p:sp>
        <p:nvSpPr>
          <p:cNvPr id="6" name="날짜 개체 틀 5">
            <a:extLst>
              <a:ext uri="{FF2B5EF4-FFF2-40B4-BE49-F238E27FC236}">
                <a16:creationId xmlns:a16="http://schemas.microsoft.com/office/drawing/2014/main" id="{AFB1C28C-22A2-F8C3-6C50-F74C7BA9EF8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ore-KR" dirty="0"/>
              <a:t>September 2023</a:t>
            </a:r>
            <a:endParaRPr lang="en-GB" altLang="ko-Kore-KR" dirty="0"/>
          </a:p>
        </p:txBody>
      </p:sp>
      <p:pic>
        <p:nvPicPr>
          <p:cNvPr id="9" name="그림 8">
            <a:extLst>
              <a:ext uri="{FF2B5EF4-FFF2-40B4-BE49-F238E27FC236}">
                <a16:creationId xmlns:a16="http://schemas.microsoft.com/office/drawing/2014/main" id="{215FC78E-FD29-0E4A-5E06-7D58970AF06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8788" y="3793418"/>
            <a:ext cx="7772400" cy="17984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25504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229870E-0AF0-B6FE-7D4E-ADF4E73B60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ko-KR" dirty="0"/>
              <a:t>Summary</a:t>
            </a:r>
            <a:endParaRPr kumimoji="1"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91425765-90D3-A646-B5FE-8803E50B73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kumimoji="1" lang="en-US" altLang="ko-KR" dirty="0"/>
              <a:t>In this submission, multi-link channel access procedure for unscheduled AP MLD power saving operation was discussed.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kumimoji="1" lang="en-US" altLang="ko-KR" dirty="0"/>
              <a:t>The non-AP MLD can request AP MLD’s power saving links within one TXOP.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kumimoji="1" lang="en-US" altLang="ko-KR" dirty="0"/>
              <a:t>The non-AP MLD can request AP MLD’s power saving links with AAR from 11be or similar indication.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altLang="ko-KR" dirty="0"/>
              <a:t>With the proposed operations, multi-link channel access efficiency in unscheduled AP MLD power saving can be improved</a:t>
            </a:r>
            <a:endParaRPr kumimoji="1" lang="ko-KR" alt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D3E5F959-89A8-7C64-320E-1FDA5D61CD5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E97DE2F3-B501-B905-88B1-ACA165CAF3E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ore-KR"/>
              <a:t>Juseong Moon, KNUT</a:t>
            </a:r>
            <a:endParaRPr lang="en-GB" altLang="ko-Kore-KR" dirty="0"/>
          </a:p>
        </p:txBody>
      </p:sp>
      <p:sp>
        <p:nvSpPr>
          <p:cNvPr id="6" name="날짜 개체 틀 5">
            <a:extLst>
              <a:ext uri="{FF2B5EF4-FFF2-40B4-BE49-F238E27FC236}">
                <a16:creationId xmlns:a16="http://schemas.microsoft.com/office/drawing/2014/main" id="{0FF64CF2-CCB7-884D-7CE7-86367FEA6D0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ore-KR" dirty="0"/>
              <a:t>September 2023</a:t>
            </a:r>
            <a:endParaRPr lang="en-GB" altLang="ko-Kore-KR" dirty="0"/>
          </a:p>
        </p:txBody>
      </p:sp>
    </p:spTree>
    <p:extLst>
      <p:ext uri="{BB962C8B-B14F-4D97-AF65-F5344CB8AC3E}">
        <p14:creationId xmlns:p14="http://schemas.microsoft.com/office/powerpoint/2010/main" val="39911490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2158</TotalTime>
  <Words>876</Words>
  <Application>Microsoft Macintosh PowerPoint</Application>
  <PresentationFormat>화면 슬라이드 쇼(4:3)</PresentationFormat>
  <Paragraphs>118</Paragraphs>
  <Slides>10</Slides>
  <Notes>9</Notes>
  <HiddenSlides>0</HiddenSlides>
  <MMClips>0</MMClips>
  <ScaleCrop>false</ScaleCrop>
  <HeadingPairs>
    <vt:vector size="8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10</vt:i4>
      </vt:variant>
    </vt:vector>
  </HeadingPairs>
  <TitlesOfParts>
    <vt:vector size="14" baseType="lpstr">
      <vt:lpstr>Arial</vt:lpstr>
      <vt:lpstr>Times New Roman</vt:lpstr>
      <vt:lpstr>Office 테마</vt:lpstr>
      <vt:lpstr>문서</vt:lpstr>
      <vt:lpstr>Expedited Wake-up in Unscheduled AP MLD Power Saving</vt:lpstr>
      <vt:lpstr>Abstract</vt:lpstr>
      <vt:lpstr>Background: Unscheduled AP MLD Power Saving</vt:lpstr>
      <vt:lpstr>Issue 1: Efficient multi-link access</vt:lpstr>
      <vt:lpstr>Issue 2: NAVSyncDelay</vt:lpstr>
      <vt:lpstr>Expedited Link Wake-up</vt:lpstr>
      <vt:lpstr>Expedited Link Wake-up (Cont’d)</vt:lpstr>
      <vt:lpstr>Expedited Link Wake-up (Cont’d)</vt:lpstr>
      <vt:lpstr>Summary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주성 문</dc:creator>
  <cp:lastModifiedBy>주성 문</cp:lastModifiedBy>
  <cp:revision>168</cp:revision>
  <cp:lastPrinted>1601-01-01T00:00:00Z</cp:lastPrinted>
  <dcterms:created xsi:type="dcterms:W3CDTF">2023-07-02T14:02:18Z</dcterms:created>
  <dcterms:modified xsi:type="dcterms:W3CDTF">2023-09-11T21:50:30Z</dcterms:modified>
</cp:coreProperties>
</file>