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4" r:id="rId3"/>
    <p:sldId id="265" r:id="rId4"/>
    <p:sldId id="269" r:id="rId5"/>
    <p:sldId id="268" r:id="rId6"/>
    <p:sldId id="270" r:id="rId7"/>
    <p:sldId id="271" r:id="rId8"/>
    <p:sldId id="272" r:id="rId9"/>
    <p:sldId id="273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5782" autoAdjust="0"/>
  </p:normalViewPr>
  <p:slideViewPr>
    <p:cSldViewPr>
      <p:cViewPr varScale="1">
        <p:scale>
          <a:sx n="122" d="100"/>
          <a:sy n="122" d="100"/>
        </p:scale>
        <p:origin x="1864" y="2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47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79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4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96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87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5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19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1420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Expedited Wake-up in Unscheduled AP MLD Power Saving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694327"/>
              </p:ext>
            </p:extLst>
          </p:nvPr>
        </p:nvGraphicFramePr>
        <p:xfrm>
          <a:off x="506413" y="2736850"/>
          <a:ext cx="8085137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400300" progId="Word.Document.8">
                  <p:embed/>
                </p:oleObj>
              </mc:Choice>
              <mc:Fallback>
                <p:oleObj name="문서" r:id="rId3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736850"/>
                        <a:ext cx="8085137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[1] 11-23/0480r3: UHR proposed PAR, https://</a:t>
            </a:r>
            <a:r>
              <a:rPr lang="en-US" sz="1800" dirty="0" err="1"/>
              <a:t>mentor.ieee.org</a:t>
            </a:r>
            <a:r>
              <a:rPr lang="en-US" sz="1800" dirty="0"/>
              <a:t>/802.11/</a:t>
            </a:r>
            <a:r>
              <a:rPr lang="en-US" sz="1800" dirty="0" err="1"/>
              <a:t>dcn</a:t>
            </a:r>
            <a:r>
              <a:rPr lang="en-US" sz="1800" dirty="0"/>
              <a:t>/23/11-23-0480-03-0uhr-uhr-proposed-par.pdf</a:t>
            </a:r>
          </a:p>
          <a:p>
            <a:r>
              <a:rPr lang="en-US" sz="1800" dirty="0"/>
              <a:t>[2] 11-23/0225r0: Considering Unscheduled AP Power Save, https://</a:t>
            </a:r>
            <a:r>
              <a:rPr lang="en-US" sz="1800" dirty="0" err="1"/>
              <a:t>mentor.ieee.org</a:t>
            </a:r>
            <a:r>
              <a:rPr lang="en-US" sz="1800" dirty="0"/>
              <a:t>/802.11/</a:t>
            </a:r>
            <a:r>
              <a:rPr lang="en-US" sz="1800" dirty="0" err="1"/>
              <a:t>dcn</a:t>
            </a:r>
            <a:r>
              <a:rPr lang="en-US" sz="1800" dirty="0"/>
              <a:t>/23/11-23-0225-00-0uhr-considering-unscheduled-ap-power-save.pptx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32190" y="1412776"/>
            <a:ext cx="7772400" cy="4494213"/>
          </a:xfrm>
          <a:ln/>
        </p:spPr>
        <p:txBody>
          <a:bodyPr/>
          <a:lstStyle/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A power saving operation of AP is included in the 11bn proposed PAR [1].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…This amendment provides a mechanism to reduce power consumption for Access Points (APs) (including mobile APs)…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In UHR SG, unscheduled AP MLD power saving was discussed [2].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“In order to save AP MLD power, the simplest way is to have only one link operating in the active mode and other links operating in the PS mode”</a:t>
            </a:r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However, a multi-link channel access procedure for AP MLD power saving has not been discussed.</a:t>
            </a:r>
            <a:endParaRPr lang="en-US" altLang="ko-KR" sz="18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800" dirty="0"/>
              <a:t>When an AP MLD is performing unscheduled power saving operation, the</a:t>
            </a:r>
            <a:r>
              <a:rPr lang="ko-KR" altLang="en-US" sz="1800" dirty="0"/>
              <a:t> </a:t>
            </a:r>
            <a:r>
              <a:rPr lang="en-US" altLang="ko-KR" sz="1800" dirty="0"/>
              <a:t>following problems may occur: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600" dirty="0"/>
              <a:t>1. Channel access overhead</a:t>
            </a:r>
          </a:p>
          <a:p>
            <a:pPr lvl="1"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600" dirty="0"/>
              <a:t>2.</a:t>
            </a:r>
            <a:r>
              <a:rPr lang="ko-KR" altLang="en-US" sz="1600" dirty="0"/>
              <a:t> </a:t>
            </a:r>
            <a:r>
              <a:rPr lang="en-US" altLang="ko-KR" sz="1600" dirty="0" err="1"/>
              <a:t>NAVSyncDelay</a:t>
            </a:r>
            <a:endParaRPr lang="en-GB" sz="1600" dirty="0"/>
          </a:p>
          <a:p>
            <a:pPr latinLnBrk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This submission discusses expedited link wakeup methods to improve multi-link transmission efficiency in AP MLD power saving operation.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22123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Background:</a:t>
            </a:r>
            <a:br>
              <a:rPr kumimoji="1" lang="en-US" altLang="ko-KR" dirty="0"/>
            </a:br>
            <a:r>
              <a:rPr kumimoji="1" lang="en-US" altLang="ko-KR" dirty="0"/>
              <a:t>Unscheduled AP MLD Power Saving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/>
              <a:t>Example [2]: </a:t>
            </a:r>
            <a:r>
              <a:rPr kumimoji="1" lang="en-US" altLang="ko-KR" dirty="0"/>
              <a:t>An AP MLD using unscheduled power saving with </a:t>
            </a:r>
            <a:r>
              <a:rPr kumimoji="1" lang="en-US" altLang="ko-KR"/>
              <a:t>2 links</a:t>
            </a:r>
            <a:endParaRPr kumimoji="1"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AP 1 (Link 1): Always active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AP 2 (Link 2): Power saving state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AD48B88-B838-9E9E-8B49-E9F1BB6A7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861048"/>
            <a:ext cx="71247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31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85800"/>
            <a:ext cx="8136904" cy="1065213"/>
          </a:xfrm>
        </p:spPr>
        <p:txBody>
          <a:bodyPr/>
          <a:lstStyle/>
          <a:p>
            <a:r>
              <a:rPr kumimoji="1" lang="en-US" altLang="ko-KR" dirty="0"/>
              <a:t>Issue 1: Efficient multi-link access</a:t>
            </a:r>
            <a:endParaRPr kumimoji="1"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Example: An AP MLD using unscheduled power saving with 2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The STA MLD may want to use link 2 instantly.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Explicit link 2 wake up frame exchanges is not efficient.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36D6FC1C-8E37-A494-5524-7B6086D51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1" y="3933056"/>
            <a:ext cx="8032675" cy="192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2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 2: </a:t>
            </a:r>
            <a:r>
              <a:rPr kumimoji="1" lang="en-US" altLang="ko-KR" dirty="0" err="1"/>
              <a:t>NAVSyncDelay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Example: An AP MLD using unscheduled power saving with 2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When the AP MLD wants to use link 2, AP 2 of the AP MLD should switch its power state from doze to awake.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 err="1"/>
              <a:t>NAVSyncDelay</a:t>
            </a:r>
            <a:r>
              <a:rPr kumimoji="1" lang="en-US" altLang="ko-KR" sz="1600" dirty="0"/>
              <a:t> should be applied to AP 2 and the frame transmission delay of AP 2 will be increased.</a:t>
            </a: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C4915B5-B2ED-1FF1-E66B-B6417F9D0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25" y="4012075"/>
            <a:ext cx="7772400" cy="184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5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Expedited Link Wake-up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Case 1: An AP MLD using unscheduled power saving with 2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STA 1 of the STA MLD indicates ‘AP 2 wake-up request’ in its frame transmitted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in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link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AP 1 of the AP MLD responses to STA 1’s request.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Acceptance or rejection of the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When the AP MLD accepted the STA MLD’s request, the STA 2 can perform a channel access in link 2</a:t>
            </a: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C42D000-5E52-D5E3-8A10-478B1F03C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688" y="4222114"/>
            <a:ext cx="7772400" cy="176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8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Expedited Link Wake-up (Cont’d)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484784"/>
            <a:ext cx="7770813" cy="4617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Case 2: When STA MLD is operating on NSTR link pair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STA 1 of the STA MLD indicates ‘AP 2 wake up request’ in its frame transmitted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in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link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A NAV is set by the STA 2’s CTS frame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AP 1 of the AP MLD responses to STA 1’s request.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It accepts or rejects the request</a:t>
            </a:r>
            <a:endParaRPr kumimoji="1"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When the AP MLD accepted the STA MLD’s request, the STA 2 can transmit PPDU. STA 1 and STA 2’s PPDU transmission is synchronized.</a:t>
            </a: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0BA839C-8E6C-B322-BE39-E6E8710A51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874" y="4098197"/>
            <a:ext cx="7772400" cy="20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1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716DF4-6678-FFF3-D609-2F55A578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Expedited Link Wake-up (Cont’d)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AF4312-E6D6-B209-052B-8A859C4FD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484784"/>
            <a:ext cx="7770813" cy="4617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Case 3: AP 2 requests medium synchronization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‘AP 2 wake up request’ can be indicated by current AAR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For example, STA 1 can indicate ‘AP 2 wake up request’ with AAR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AP 1’s BA frame can indicate ‘Sync request’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Based on the ’Sync Request’, STA 2 transmits CTS frame to AP 2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1E838F8-2266-D683-36E8-90FDF8D20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4E83F3-3781-2962-6C52-7032EF3470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AFB1C28C-22A2-F8C3-6C50-F74C7BA9E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215FC78E-FD29-0E4A-5E06-7D58970AF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88" y="3793418"/>
            <a:ext cx="7772400" cy="179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50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29870E-0AF0-B6FE-7D4E-ADF4E73B6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425765-90D3-A646-B5FE-8803E50B7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multi-link channel access procedure for unscheduled AP MLD power saving operation was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The non-AP MLD can request AP MLD’s power saving links within one TXOP.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The non-AP MLD can request AP MLD’s power saving links with AAR from 11be or similar indication.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the proposed operations, multi-link channel access efficiency in unscheduled AP MLD power saving can be improved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E5F959-89A8-7C64-320E-1FDA5D61CD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7DE2F3-B501-B905-88B1-ACA165CAF3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0FF64CF2-CCB7-884D-7CE7-86367FEA6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 dirty="0"/>
              <a:t>September 2023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99114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</TotalTime>
  <Words>876</Words>
  <Application>Microsoft Macintosh PowerPoint</Application>
  <PresentationFormat>화면 슬라이드 쇼(4:3)</PresentationFormat>
  <Paragraphs>118</Paragraphs>
  <Slides>10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테마</vt:lpstr>
      <vt:lpstr>문서</vt:lpstr>
      <vt:lpstr>Expedited Wake-up in Unscheduled AP MLD Power Saving</vt:lpstr>
      <vt:lpstr>Abstract</vt:lpstr>
      <vt:lpstr>Background: Unscheduled AP MLD Power Saving</vt:lpstr>
      <vt:lpstr>Issue 1: Efficient multi-link access</vt:lpstr>
      <vt:lpstr>Issue 2: NAVSyncDelay</vt:lpstr>
      <vt:lpstr>Expedited Link Wake-up</vt:lpstr>
      <vt:lpstr>Expedited Link Wake-up (Cont’d)</vt:lpstr>
      <vt:lpstr>Expedited Link Wake-up (Cont’d)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168</cp:revision>
  <cp:lastPrinted>1601-01-01T00:00:00Z</cp:lastPrinted>
  <dcterms:created xsi:type="dcterms:W3CDTF">2023-07-02T14:02:18Z</dcterms:created>
  <dcterms:modified xsi:type="dcterms:W3CDTF">2023-09-11T21:50:30Z</dcterms:modified>
</cp:coreProperties>
</file>