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0" r:id="rId5"/>
    <p:sldId id="391" r:id="rId6"/>
    <p:sldId id="141170088" r:id="rId7"/>
    <p:sldId id="141170081" r:id="rId8"/>
    <p:sldId id="141170082" r:id="rId9"/>
    <p:sldId id="141170077" r:id="rId10"/>
    <p:sldId id="141170090" r:id="rId11"/>
    <p:sldId id="141170092" r:id="rId12"/>
    <p:sldId id="141170078" r:id="rId13"/>
    <p:sldId id="141170079" r:id="rId14"/>
    <p:sldId id="141170080" r:id="rId15"/>
    <p:sldId id="141170089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3728"/>
    <a:srgbClr val="FFC000"/>
    <a:srgbClr val="C498FE"/>
    <a:srgbClr val="FEC8C4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05" autoAdjust="0"/>
    <p:restoredTop sz="87309" autoAdjust="0"/>
  </p:normalViewPr>
  <p:slideViewPr>
    <p:cSldViewPr snapToGrid="0">
      <p:cViewPr varScale="1">
        <p:scale>
          <a:sx n="99" d="100"/>
          <a:sy n="99" d="100"/>
        </p:scale>
        <p:origin x="263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urang Naik" userId="095fd180-9166-4a3e-8ca1-a5959fa5cd48" providerId="ADAL" clId="{438BFD9F-F2A8-48E4-89C0-12EDD21600C9}"/>
    <pc:docChg chg="undo custSel addSld delSld modSld modMainMaster">
      <pc:chgData name="Gaurang Naik" userId="095fd180-9166-4a3e-8ca1-a5959fa5cd48" providerId="ADAL" clId="{438BFD9F-F2A8-48E4-89C0-12EDD21600C9}" dt="2023-08-24T21:25:59.034" v="2143" actId="47"/>
      <pc:docMkLst>
        <pc:docMk/>
      </pc:docMkLst>
      <pc:sldChg chg="modSp mod">
        <pc:chgData name="Gaurang Naik" userId="095fd180-9166-4a3e-8ca1-a5959fa5cd48" providerId="ADAL" clId="{438BFD9F-F2A8-48E4-89C0-12EDD21600C9}" dt="2023-08-23T17:04:02.152" v="1864" actId="20577"/>
        <pc:sldMkLst>
          <pc:docMk/>
          <pc:sldMk cId="1089148663" sldId="270"/>
        </pc:sldMkLst>
        <pc:spChg chg="mod">
          <ac:chgData name="Gaurang Naik" userId="095fd180-9166-4a3e-8ca1-a5959fa5cd48" providerId="ADAL" clId="{438BFD9F-F2A8-48E4-89C0-12EDD21600C9}" dt="2023-08-08T22:41:29.139" v="1600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Gaurang Naik" userId="095fd180-9166-4a3e-8ca1-a5959fa5cd48" providerId="ADAL" clId="{438BFD9F-F2A8-48E4-89C0-12EDD21600C9}" dt="2023-08-23T17:04:02.152" v="1864" actId="20577"/>
          <ac:spMkLst>
            <pc:docMk/>
            <pc:sldMk cId="1089148663" sldId="270"/>
            <ac:spMk id="7" creationId="{00000000-0000-0000-0000-000000000000}"/>
          </ac:spMkLst>
        </pc:spChg>
        <pc:spChg chg="mod">
          <ac:chgData name="Gaurang Naik" userId="095fd180-9166-4a3e-8ca1-a5959fa5cd48" providerId="ADAL" clId="{438BFD9F-F2A8-48E4-89C0-12EDD21600C9}" dt="2023-08-14T17:09:01.826" v="1711" actId="20577"/>
          <ac:spMkLst>
            <pc:docMk/>
            <pc:sldMk cId="1089148663" sldId="270"/>
            <ac:spMk id="10" creationId="{00000000-0000-0000-0000-000000000000}"/>
          </ac:spMkLst>
        </pc:spChg>
        <pc:graphicFrameChg chg="modGraphic">
          <ac:chgData name="Gaurang Naik" userId="095fd180-9166-4a3e-8ca1-a5959fa5cd48" providerId="ADAL" clId="{438BFD9F-F2A8-48E4-89C0-12EDD21600C9}" dt="2023-08-08T22:15:47.472" v="1543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Gaurang Naik" userId="095fd180-9166-4a3e-8ca1-a5959fa5cd48" providerId="ADAL" clId="{438BFD9F-F2A8-48E4-89C0-12EDD21600C9}" dt="2023-08-14T17:09:18.897" v="1718" actId="20577"/>
        <pc:sldMkLst>
          <pc:docMk/>
          <pc:sldMk cId="2582367145" sldId="391"/>
        </pc:sldMkLst>
        <pc:spChg chg="mod">
          <ac:chgData name="Gaurang Naik" userId="095fd180-9166-4a3e-8ca1-a5959fa5cd48" providerId="ADAL" clId="{438BFD9F-F2A8-48E4-89C0-12EDD21600C9}" dt="2023-08-14T17:09:18.897" v="1718" actId="20577"/>
          <ac:spMkLst>
            <pc:docMk/>
            <pc:sldMk cId="2582367145" sldId="391"/>
            <ac:spMk id="6" creationId="{F93BBE14-4CA4-ACF0-4813-AA28E4633694}"/>
          </ac:spMkLst>
        </pc:spChg>
      </pc:sldChg>
      <pc:sldChg chg="modSp mod">
        <pc:chgData name="Gaurang Naik" userId="095fd180-9166-4a3e-8ca1-a5959fa5cd48" providerId="ADAL" clId="{438BFD9F-F2A8-48E4-89C0-12EDD21600C9}" dt="2023-08-14T17:09:40.975" v="1746" actId="20577"/>
        <pc:sldMkLst>
          <pc:docMk/>
          <pc:sldMk cId="4153826398" sldId="141170077"/>
        </pc:sldMkLst>
        <pc:spChg chg="mod">
          <ac:chgData name="Gaurang Naik" userId="095fd180-9166-4a3e-8ca1-a5959fa5cd48" providerId="ADAL" clId="{438BFD9F-F2A8-48E4-89C0-12EDD21600C9}" dt="2023-08-14T16:54:14.327" v="1667" actId="20577"/>
          <ac:spMkLst>
            <pc:docMk/>
            <pc:sldMk cId="4153826398" sldId="141170077"/>
            <ac:spMk id="2" creationId="{474C1F26-48C9-D513-91ED-3F9C701765CA}"/>
          </ac:spMkLst>
        </pc:spChg>
        <pc:spChg chg="mod">
          <ac:chgData name="Gaurang Naik" userId="095fd180-9166-4a3e-8ca1-a5959fa5cd48" providerId="ADAL" clId="{438BFD9F-F2A8-48E4-89C0-12EDD21600C9}" dt="2023-08-14T17:09:40.975" v="1746" actId="20577"/>
          <ac:spMkLst>
            <pc:docMk/>
            <pc:sldMk cId="4153826398" sldId="141170077"/>
            <ac:spMk id="6" creationId="{221A1C99-5CD8-C1D8-986D-C3BF89A9EFEC}"/>
          </ac:spMkLst>
        </pc:spChg>
        <pc:picChg chg="mod">
          <ac:chgData name="Gaurang Naik" userId="095fd180-9166-4a3e-8ca1-a5959fa5cd48" providerId="ADAL" clId="{438BFD9F-F2A8-48E4-89C0-12EDD21600C9}" dt="2023-08-08T22:41:07.390" v="1599" actId="1076"/>
          <ac:picMkLst>
            <pc:docMk/>
            <pc:sldMk cId="4153826398" sldId="141170077"/>
            <ac:picMk id="9" creationId="{67CAC5DC-C362-AEE0-0304-901AC693EF2B}"/>
          </ac:picMkLst>
        </pc:picChg>
      </pc:sldChg>
      <pc:sldChg chg="modSp mod">
        <pc:chgData name="Gaurang Naik" userId="095fd180-9166-4a3e-8ca1-a5959fa5cd48" providerId="ADAL" clId="{438BFD9F-F2A8-48E4-89C0-12EDD21600C9}" dt="2023-08-14T17:09:45.782" v="1753" actId="20577"/>
        <pc:sldMkLst>
          <pc:docMk/>
          <pc:sldMk cId="2041734135" sldId="141170078"/>
        </pc:sldMkLst>
        <pc:spChg chg="mod">
          <ac:chgData name="Gaurang Naik" userId="095fd180-9166-4a3e-8ca1-a5959fa5cd48" providerId="ADAL" clId="{438BFD9F-F2A8-48E4-89C0-12EDD21600C9}" dt="2023-08-07T18:38:44.364" v="1026" actId="20577"/>
          <ac:spMkLst>
            <pc:docMk/>
            <pc:sldMk cId="2041734135" sldId="141170078"/>
            <ac:spMk id="2" creationId="{2A15BB12-1A66-6249-8931-531688CD0D09}"/>
          </ac:spMkLst>
        </pc:spChg>
        <pc:spChg chg="mod">
          <ac:chgData name="Gaurang Naik" userId="095fd180-9166-4a3e-8ca1-a5959fa5cd48" providerId="ADAL" clId="{438BFD9F-F2A8-48E4-89C0-12EDD21600C9}" dt="2023-08-14T17:09:45.782" v="1753" actId="20577"/>
          <ac:spMkLst>
            <pc:docMk/>
            <pc:sldMk cId="2041734135" sldId="141170078"/>
            <ac:spMk id="6" creationId="{CA800162-B657-AE3F-B949-C0CF9D398C25}"/>
          </ac:spMkLst>
        </pc:spChg>
      </pc:sldChg>
      <pc:sldChg chg="modSp mod">
        <pc:chgData name="Gaurang Naik" userId="095fd180-9166-4a3e-8ca1-a5959fa5cd48" providerId="ADAL" clId="{438BFD9F-F2A8-48E4-89C0-12EDD21600C9}" dt="2023-08-14T17:09:51.664" v="1760" actId="20577"/>
        <pc:sldMkLst>
          <pc:docMk/>
          <pc:sldMk cId="4070129210" sldId="141170079"/>
        </pc:sldMkLst>
        <pc:spChg chg="mod">
          <ac:chgData name="Gaurang Naik" userId="095fd180-9166-4a3e-8ca1-a5959fa5cd48" providerId="ADAL" clId="{438BFD9F-F2A8-48E4-89C0-12EDD21600C9}" dt="2023-08-14T16:54:01.259" v="1653" actId="6549"/>
          <ac:spMkLst>
            <pc:docMk/>
            <pc:sldMk cId="4070129210" sldId="141170079"/>
            <ac:spMk id="2" creationId="{873A2DA0-82C6-9FE2-5EC7-1E93BF3384E1}"/>
          </ac:spMkLst>
        </pc:spChg>
        <pc:spChg chg="mod">
          <ac:chgData name="Gaurang Naik" userId="095fd180-9166-4a3e-8ca1-a5959fa5cd48" providerId="ADAL" clId="{438BFD9F-F2A8-48E4-89C0-12EDD21600C9}" dt="2023-08-14T17:09:51.664" v="1760" actId="20577"/>
          <ac:spMkLst>
            <pc:docMk/>
            <pc:sldMk cId="4070129210" sldId="141170079"/>
            <ac:spMk id="6" creationId="{696E90E7-5A61-771D-9D3D-FEAFB75D5EF8}"/>
          </ac:spMkLst>
        </pc:spChg>
        <pc:grpChg chg="mod">
          <ac:chgData name="Gaurang Naik" userId="095fd180-9166-4a3e-8ca1-a5959fa5cd48" providerId="ADAL" clId="{438BFD9F-F2A8-48E4-89C0-12EDD21600C9}" dt="2023-08-14T16:54:06.025" v="1654" actId="1076"/>
          <ac:grpSpMkLst>
            <pc:docMk/>
            <pc:sldMk cId="4070129210" sldId="141170079"/>
            <ac:grpSpMk id="60" creationId="{E80E06AB-A35D-1A7C-1459-1E19A15EF912}"/>
          </ac:grpSpMkLst>
        </pc:grpChg>
      </pc:sldChg>
      <pc:sldChg chg="modSp mod modNotesTx">
        <pc:chgData name="Gaurang Naik" userId="095fd180-9166-4a3e-8ca1-a5959fa5cd48" providerId="ADAL" clId="{438BFD9F-F2A8-48E4-89C0-12EDD21600C9}" dt="2023-08-23T17:07:15.875" v="1865" actId="6549"/>
        <pc:sldMkLst>
          <pc:docMk/>
          <pc:sldMk cId="2982687183" sldId="141170080"/>
        </pc:sldMkLst>
        <pc:spChg chg="mod">
          <ac:chgData name="Gaurang Naik" userId="095fd180-9166-4a3e-8ca1-a5959fa5cd48" providerId="ADAL" clId="{438BFD9F-F2A8-48E4-89C0-12EDD21600C9}" dt="2023-08-08T21:59:15.698" v="1514" actId="6549"/>
          <ac:spMkLst>
            <pc:docMk/>
            <pc:sldMk cId="2982687183" sldId="141170080"/>
            <ac:spMk id="3" creationId="{620E4C99-CCEF-85F1-6077-0BBC989A4AA0}"/>
          </ac:spMkLst>
        </pc:spChg>
        <pc:spChg chg="mod">
          <ac:chgData name="Gaurang Naik" userId="095fd180-9166-4a3e-8ca1-a5959fa5cd48" providerId="ADAL" clId="{438BFD9F-F2A8-48E4-89C0-12EDD21600C9}" dt="2023-08-14T17:10:02.807" v="1767" actId="20577"/>
          <ac:spMkLst>
            <pc:docMk/>
            <pc:sldMk cId="2982687183" sldId="141170080"/>
            <ac:spMk id="6" creationId="{B2AC39F7-B821-8EFB-0907-03F3113B1F6D}"/>
          </ac:spMkLst>
        </pc:spChg>
        <pc:spChg chg="mod">
          <ac:chgData name="Gaurang Naik" userId="095fd180-9166-4a3e-8ca1-a5959fa5cd48" providerId="ADAL" clId="{438BFD9F-F2A8-48E4-89C0-12EDD21600C9}" dt="2023-08-14T16:53:27.028" v="1645" actId="20577"/>
          <ac:spMkLst>
            <pc:docMk/>
            <pc:sldMk cId="2982687183" sldId="141170080"/>
            <ac:spMk id="12" creationId="{0E839D0D-2C3D-0F6A-059E-F7AB666AF75D}"/>
          </ac:spMkLst>
        </pc:spChg>
        <pc:picChg chg="mod">
          <ac:chgData name="Gaurang Naik" userId="095fd180-9166-4a3e-8ca1-a5959fa5cd48" providerId="ADAL" clId="{438BFD9F-F2A8-48E4-89C0-12EDD21600C9}" dt="2023-08-08T22:17:52.919" v="1586" actId="1035"/>
          <ac:picMkLst>
            <pc:docMk/>
            <pc:sldMk cId="2982687183" sldId="141170080"/>
            <ac:picMk id="11" creationId="{3F718D30-2CEE-928E-4CDF-12F6491F92EC}"/>
          </ac:picMkLst>
        </pc:picChg>
      </pc:sldChg>
      <pc:sldChg chg="addSp modSp mod">
        <pc:chgData name="Gaurang Naik" userId="095fd180-9166-4a3e-8ca1-a5959fa5cd48" providerId="ADAL" clId="{438BFD9F-F2A8-48E4-89C0-12EDD21600C9}" dt="2023-08-14T17:09:30.334" v="1732" actId="20577"/>
        <pc:sldMkLst>
          <pc:docMk/>
          <pc:sldMk cId="2597595844" sldId="141170081"/>
        </pc:sldMkLst>
        <pc:spChg chg="mod">
          <ac:chgData name="Gaurang Naik" userId="095fd180-9166-4a3e-8ca1-a5959fa5cd48" providerId="ADAL" clId="{438BFD9F-F2A8-48E4-89C0-12EDD21600C9}" dt="2023-08-07T20:12:18.089" v="1359" actId="20577"/>
          <ac:spMkLst>
            <pc:docMk/>
            <pc:sldMk cId="2597595844" sldId="141170081"/>
            <ac:spMk id="2" creationId="{D24C53B5-9EDA-3FFA-BBD9-1A72275195FB}"/>
          </ac:spMkLst>
        </pc:spChg>
        <pc:spChg chg="mod">
          <ac:chgData name="Gaurang Naik" userId="095fd180-9166-4a3e-8ca1-a5959fa5cd48" providerId="ADAL" clId="{438BFD9F-F2A8-48E4-89C0-12EDD21600C9}" dt="2023-08-14T17:09:30.334" v="1732" actId="20577"/>
          <ac:spMkLst>
            <pc:docMk/>
            <pc:sldMk cId="2597595844" sldId="141170081"/>
            <ac:spMk id="6" creationId="{FCB62DE8-D5F0-AF87-1CCB-91E249764BCF}"/>
          </ac:spMkLst>
        </pc:spChg>
        <pc:spChg chg="mod">
          <ac:chgData name="Gaurang Naik" userId="095fd180-9166-4a3e-8ca1-a5959fa5cd48" providerId="ADAL" clId="{438BFD9F-F2A8-48E4-89C0-12EDD21600C9}" dt="2023-08-07T20:11:40.970" v="1267" actId="1076"/>
          <ac:spMkLst>
            <pc:docMk/>
            <pc:sldMk cId="2597595844" sldId="141170081"/>
            <ac:spMk id="9" creationId="{02C31771-F722-9ED7-B600-0E2CAA103648}"/>
          </ac:spMkLst>
        </pc:spChg>
        <pc:spChg chg="add mod">
          <ac:chgData name="Gaurang Naik" userId="095fd180-9166-4a3e-8ca1-a5959fa5cd48" providerId="ADAL" clId="{438BFD9F-F2A8-48E4-89C0-12EDD21600C9}" dt="2023-08-07T20:12:11.195" v="1355" actId="1076"/>
          <ac:spMkLst>
            <pc:docMk/>
            <pc:sldMk cId="2597595844" sldId="141170081"/>
            <ac:spMk id="63" creationId="{E3DC1852-1360-E2CD-0072-91F5F550B287}"/>
          </ac:spMkLst>
        </pc:spChg>
        <pc:grpChg chg="mod">
          <ac:chgData name="Gaurang Naik" userId="095fd180-9166-4a3e-8ca1-a5959fa5cd48" providerId="ADAL" clId="{438BFD9F-F2A8-48E4-89C0-12EDD21600C9}" dt="2023-08-07T20:11:34.688" v="1265" actId="1036"/>
          <ac:grpSpMkLst>
            <pc:docMk/>
            <pc:sldMk cId="2597595844" sldId="141170081"/>
            <ac:grpSpMk id="7" creationId="{E56581CE-91BB-1B50-CC16-A61BE621555E}"/>
          </ac:grpSpMkLst>
        </pc:grpChg>
      </pc:sldChg>
      <pc:sldChg chg="modSp mod">
        <pc:chgData name="Gaurang Naik" userId="095fd180-9166-4a3e-8ca1-a5959fa5cd48" providerId="ADAL" clId="{438BFD9F-F2A8-48E4-89C0-12EDD21600C9}" dt="2023-08-14T17:09:35.876" v="1739" actId="20577"/>
        <pc:sldMkLst>
          <pc:docMk/>
          <pc:sldMk cId="2037144955" sldId="141170082"/>
        </pc:sldMkLst>
        <pc:spChg chg="mod">
          <ac:chgData name="Gaurang Naik" userId="095fd180-9166-4a3e-8ca1-a5959fa5cd48" providerId="ADAL" clId="{438BFD9F-F2A8-48E4-89C0-12EDD21600C9}" dt="2023-08-08T21:55:37.131" v="1496" actId="20577"/>
          <ac:spMkLst>
            <pc:docMk/>
            <pc:sldMk cId="2037144955" sldId="141170082"/>
            <ac:spMk id="2" creationId="{9439C1C5-A9DD-F39E-2EBC-D31F45A89D7F}"/>
          </ac:spMkLst>
        </pc:spChg>
        <pc:spChg chg="mod">
          <ac:chgData name="Gaurang Naik" userId="095fd180-9166-4a3e-8ca1-a5959fa5cd48" providerId="ADAL" clId="{438BFD9F-F2A8-48E4-89C0-12EDD21600C9}" dt="2023-08-14T17:09:35.876" v="1739" actId="20577"/>
          <ac:spMkLst>
            <pc:docMk/>
            <pc:sldMk cId="2037144955" sldId="141170082"/>
            <ac:spMk id="6" creationId="{78D80412-A22F-5F58-4021-541F397EC1C6}"/>
          </ac:spMkLst>
        </pc:spChg>
      </pc:sldChg>
      <pc:sldChg chg="modSp del mod">
        <pc:chgData name="Gaurang Naik" userId="095fd180-9166-4a3e-8ca1-a5959fa5cd48" providerId="ADAL" clId="{438BFD9F-F2A8-48E4-89C0-12EDD21600C9}" dt="2023-08-14T16:56:16.736" v="1668" actId="47"/>
        <pc:sldMkLst>
          <pc:docMk/>
          <pc:sldMk cId="1975744458" sldId="141170083"/>
        </pc:sldMkLst>
        <pc:spChg chg="mod">
          <ac:chgData name="Gaurang Naik" userId="095fd180-9166-4a3e-8ca1-a5959fa5cd48" providerId="ADAL" clId="{438BFD9F-F2A8-48E4-89C0-12EDD21600C9}" dt="2023-08-14T16:51:52.155" v="1618" actId="20577"/>
          <ac:spMkLst>
            <pc:docMk/>
            <pc:sldMk cId="1975744458" sldId="141170083"/>
            <ac:spMk id="2" creationId="{7DBC1607-8A79-1CF6-6DDF-BA06689AEE0D}"/>
          </ac:spMkLst>
        </pc:spChg>
      </pc:sldChg>
      <pc:sldChg chg="del">
        <pc:chgData name="Gaurang Naik" userId="095fd180-9166-4a3e-8ca1-a5959fa5cd48" providerId="ADAL" clId="{438BFD9F-F2A8-48E4-89C0-12EDD21600C9}" dt="2023-08-09T18:28:31.657" v="1602" actId="47"/>
        <pc:sldMkLst>
          <pc:docMk/>
          <pc:sldMk cId="3262364879" sldId="141170084"/>
        </pc:sldMkLst>
      </pc:sldChg>
      <pc:sldChg chg="modSp del mod">
        <pc:chgData name="Gaurang Naik" userId="095fd180-9166-4a3e-8ca1-a5959fa5cd48" providerId="ADAL" clId="{438BFD9F-F2A8-48E4-89C0-12EDD21600C9}" dt="2023-08-08T21:59:12.058" v="1513" actId="47"/>
        <pc:sldMkLst>
          <pc:docMk/>
          <pc:sldMk cId="1066723481" sldId="141170085"/>
        </pc:sldMkLst>
        <pc:spChg chg="mod">
          <ac:chgData name="Gaurang Naik" userId="095fd180-9166-4a3e-8ca1-a5959fa5cd48" providerId="ADAL" clId="{438BFD9F-F2A8-48E4-89C0-12EDD21600C9}" dt="2023-08-07T18:39:50.696" v="1030" actId="14100"/>
          <ac:spMkLst>
            <pc:docMk/>
            <pc:sldMk cId="1066723481" sldId="141170085"/>
            <ac:spMk id="9" creationId="{74823306-7A89-B509-E98C-DF863875B741}"/>
          </ac:spMkLst>
        </pc:spChg>
      </pc:sldChg>
      <pc:sldChg chg="del">
        <pc:chgData name="Gaurang Naik" userId="095fd180-9166-4a3e-8ca1-a5959fa5cd48" providerId="ADAL" clId="{438BFD9F-F2A8-48E4-89C0-12EDD21600C9}" dt="2023-08-07T18:39:59.807" v="1031" actId="47"/>
        <pc:sldMkLst>
          <pc:docMk/>
          <pc:sldMk cId="4006550213" sldId="141170086"/>
        </pc:sldMkLst>
      </pc:sldChg>
      <pc:sldChg chg="del">
        <pc:chgData name="Gaurang Naik" userId="095fd180-9166-4a3e-8ca1-a5959fa5cd48" providerId="ADAL" clId="{438BFD9F-F2A8-48E4-89C0-12EDD21600C9}" dt="2023-08-07T18:40:01.960" v="1032" actId="47"/>
        <pc:sldMkLst>
          <pc:docMk/>
          <pc:sldMk cId="4030837585" sldId="141170087"/>
        </pc:sldMkLst>
      </pc:sldChg>
      <pc:sldChg chg="modSp new mod">
        <pc:chgData name="Gaurang Naik" userId="095fd180-9166-4a3e-8ca1-a5959fa5cd48" providerId="ADAL" clId="{438BFD9F-F2A8-48E4-89C0-12EDD21600C9}" dt="2023-08-14T17:09:23.734" v="1725" actId="20577"/>
        <pc:sldMkLst>
          <pc:docMk/>
          <pc:sldMk cId="2043397935" sldId="141170088"/>
        </pc:sldMkLst>
        <pc:spChg chg="mod">
          <ac:chgData name="Gaurang Naik" userId="095fd180-9166-4a3e-8ca1-a5959fa5cd48" providerId="ADAL" clId="{438BFD9F-F2A8-48E4-89C0-12EDD21600C9}" dt="2023-08-14T16:49:16.901" v="1616" actId="6549"/>
          <ac:spMkLst>
            <pc:docMk/>
            <pc:sldMk cId="2043397935" sldId="141170088"/>
            <ac:spMk id="2" creationId="{271EEC41-BB78-F06B-D6E5-077C184E8B48}"/>
          </ac:spMkLst>
        </pc:spChg>
        <pc:spChg chg="mod">
          <ac:chgData name="Gaurang Naik" userId="095fd180-9166-4a3e-8ca1-a5959fa5cd48" providerId="ADAL" clId="{438BFD9F-F2A8-48E4-89C0-12EDD21600C9}" dt="2023-08-07T18:23:30.645" v="17" actId="20577"/>
          <ac:spMkLst>
            <pc:docMk/>
            <pc:sldMk cId="2043397935" sldId="141170088"/>
            <ac:spMk id="3" creationId="{59B06971-7BE6-A164-7882-438D7D1965E2}"/>
          </ac:spMkLst>
        </pc:spChg>
        <pc:spChg chg="mod">
          <ac:chgData name="Gaurang Naik" userId="095fd180-9166-4a3e-8ca1-a5959fa5cd48" providerId="ADAL" clId="{438BFD9F-F2A8-48E4-89C0-12EDD21600C9}" dt="2023-08-14T17:09:23.734" v="1725" actId="20577"/>
          <ac:spMkLst>
            <pc:docMk/>
            <pc:sldMk cId="2043397935" sldId="141170088"/>
            <ac:spMk id="6" creationId="{D174A87D-2ED1-702F-6725-B557F601E3B9}"/>
          </ac:spMkLst>
        </pc:spChg>
      </pc:sldChg>
      <pc:sldChg chg="modSp add mod">
        <pc:chgData name="Gaurang Naik" userId="095fd180-9166-4a3e-8ca1-a5959fa5cd48" providerId="ADAL" clId="{438BFD9F-F2A8-48E4-89C0-12EDD21600C9}" dt="2023-08-14T17:10:07.963" v="1774" actId="20577"/>
        <pc:sldMkLst>
          <pc:docMk/>
          <pc:sldMk cId="4262642246" sldId="141170089"/>
        </pc:sldMkLst>
        <pc:spChg chg="mod">
          <ac:chgData name="Gaurang Naik" userId="095fd180-9166-4a3e-8ca1-a5959fa5cd48" providerId="ADAL" clId="{438BFD9F-F2A8-48E4-89C0-12EDD21600C9}" dt="2023-08-14T16:56:38.814" v="1703" actId="20577"/>
          <ac:spMkLst>
            <pc:docMk/>
            <pc:sldMk cId="4262642246" sldId="141170089"/>
            <ac:spMk id="2" creationId="{7DBC1607-8A79-1CF6-6DDF-BA06689AEE0D}"/>
          </ac:spMkLst>
        </pc:spChg>
        <pc:spChg chg="mod">
          <ac:chgData name="Gaurang Naik" userId="095fd180-9166-4a3e-8ca1-a5959fa5cd48" providerId="ADAL" clId="{438BFD9F-F2A8-48E4-89C0-12EDD21600C9}" dt="2023-08-14T17:10:07.963" v="1774" actId="20577"/>
          <ac:spMkLst>
            <pc:docMk/>
            <pc:sldMk cId="4262642246" sldId="141170089"/>
            <ac:spMk id="6" creationId="{0D24CFE8-0B0D-0058-6F2C-CB0B175B002D}"/>
          </ac:spMkLst>
        </pc:spChg>
      </pc:sldChg>
      <pc:sldChg chg="addSp delSp modSp new del mod">
        <pc:chgData name="Gaurang Naik" userId="095fd180-9166-4a3e-8ca1-a5959fa5cd48" providerId="ADAL" clId="{438BFD9F-F2A8-48E4-89C0-12EDD21600C9}" dt="2023-08-24T21:25:55.223" v="2139" actId="47"/>
        <pc:sldMkLst>
          <pc:docMk/>
          <pc:sldMk cId="1879037223" sldId="141170090"/>
        </pc:sldMkLst>
        <pc:spChg chg="del">
          <ac:chgData name="Gaurang Naik" userId="095fd180-9166-4a3e-8ca1-a5959fa5cd48" providerId="ADAL" clId="{438BFD9F-F2A8-48E4-89C0-12EDD21600C9}" dt="2023-08-24T17:37:27.806" v="1867" actId="931"/>
          <ac:spMkLst>
            <pc:docMk/>
            <pc:sldMk cId="1879037223" sldId="141170090"/>
            <ac:spMk id="2" creationId="{E917E595-C107-33F6-689B-684D2518AAFD}"/>
          </ac:spMkLst>
        </pc:spChg>
        <pc:spChg chg="del">
          <ac:chgData name="Gaurang Naik" userId="095fd180-9166-4a3e-8ca1-a5959fa5cd48" providerId="ADAL" clId="{438BFD9F-F2A8-48E4-89C0-12EDD21600C9}" dt="2023-08-24T17:37:47.549" v="1873" actId="478"/>
          <ac:spMkLst>
            <pc:docMk/>
            <pc:sldMk cId="1879037223" sldId="141170090"/>
            <ac:spMk id="3" creationId="{9EA84CFF-02DD-6926-3336-C111EA36514B}"/>
          </ac:spMkLst>
        </pc:spChg>
        <pc:spChg chg="add mod">
          <ac:chgData name="Gaurang Naik" userId="095fd180-9166-4a3e-8ca1-a5959fa5cd48" providerId="ADAL" clId="{438BFD9F-F2A8-48E4-89C0-12EDD21600C9}" dt="2023-08-24T18:14:01.484" v="2114" actId="20577"/>
          <ac:spMkLst>
            <pc:docMk/>
            <pc:sldMk cId="1879037223" sldId="141170090"/>
            <ac:spMk id="11" creationId="{FC1EFEF6-16C1-D4AF-F675-73CB89EF67CE}"/>
          </ac:spMkLst>
        </pc:spChg>
        <pc:picChg chg="add mod modCrop">
          <ac:chgData name="Gaurang Naik" userId="095fd180-9166-4a3e-8ca1-a5959fa5cd48" providerId="ADAL" clId="{438BFD9F-F2A8-48E4-89C0-12EDD21600C9}" dt="2023-08-24T18:14:45.225" v="2122" actId="732"/>
          <ac:picMkLst>
            <pc:docMk/>
            <pc:sldMk cId="1879037223" sldId="141170090"/>
            <ac:picMk id="8" creationId="{F920FC01-6BC6-A3B4-46A6-5C330612566C}"/>
          </ac:picMkLst>
        </pc:picChg>
        <pc:picChg chg="add del mod">
          <ac:chgData name="Gaurang Naik" userId="095fd180-9166-4a3e-8ca1-a5959fa5cd48" providerId="ADAL" clId="{438BFD9F-F2A8-48E4-89C0-12EDD21600C9}" dt="2023-08-24T17:38:08.101" v="1879" actId="478"/>
          <ac:picMkLst>
            <pc:docMk/>
            <pc:sldMk cId="1879037223" sldId="141170090"/>
            <ac:picMk id="10" creationId="{71311887-9F1A-249E-4778-05E077EC81D1}"/>
          </ac:picMkLst>
        </pc:picChg>
      </pc:sldChg>
      <pc:sldChg chg="new del">
        <pc:chgData name="Gaurang Naik" userId="095fd180-9166-4a3e-8ca1-a5959fa5cd48" providerId="ADAL" clId="{438BFD9F-F2A8-48E4-89C0-12EDD21600C9}" dt="2023-08-14T17:11:30.390" v="1862" actId="47"/>
        <pc:sldMkLst>
          <pc:docMk/>
          <pc:sldMk cId="2256544857" sldId="141170090"/>
        </pc:sldMkLst>
      </pc:sldChg>
      <pc:sldChg chg="new del">
        <pc:chgData name="Gaurang Naik" userId="095fd180-9166-4a3e-8ca1-a5959fa5cd48" providerId="ADAL" clId="{438BFD9F-F2A8-48E4-89C0-12EDD21600C9}" dt="2023-08-14T17:11:29.330" v="1861" actId="47"/>
        <pc:sldMkLst>
          <pc:docMk/>
          <pc:sldMk cId="1702665212" sldId="141170091"/>
        </pc:sldMkLst>
      </pc:sldChg>
      <pc:sldChg chg="addSp delSp modSp new del mod">
        <pc:chgData name="Gaurang Naik" userId="095fd180-9166-4a3e-8ca1-a5959fa5cd48" providerId="ADAL" clId="{438BFD9F-F2A8-48E4-89C0-12EDD21600C9}" dt="2023-08-24T21:25:55.729" v="2140" actId="47"/>
        <pc:sldMkLst>
          <pc:docMk/>
          <pc:sldMk cId="3591542718" sldId="141170091"/>
        </pc:sldMkLst>
        <pc:spChg chg="del">
          <ac:chgData name="Gaurang Naik" userId="095fd180-9166-4a3e-8ca1-a5959fa5cd48" providerId="ADAL" clId="{438BFD9F-F2A8-48E4-89C0-12EDD21600C9}" dt="2023-08-24T17:38:43.073" v="1882" actId="931"/>
          <ac:spMkLst>
            <pc:docMk/>
            <pc:sldMk cId="3591542718" sldId="141170091"/>
            <ac:spMk id="2" creationId="{8BE548C8-7072-9A26-5415-CFDDB934601E}"/>
          </ac:spMkLst>
        </pc:spChg>
        <pc:spChg chg="del">
          <ac:chgData name="Gaurang Naik" userId="095fd180-9166-4a3e-8ca1-a5959fa5cd48" providerId="ADAL" clId="{438BFD9F-F2A8-48E4-89C0-12EDD21600C9}" dt="2023-08-24T17:38:58.493" v="1888" actId="478"/>
          <ac:spMkLst>
            <pc:docMk/>
            <pc:sldMk cId="3591542718" sldId="141170091"/>
            <ac:spMk id="3" creationId="{0A500EE1-A7AA-4925-99D7-C4A40492326E}"/>
          </ac:spMkLst>
        </pc:spChg>
        <pc:spChg chg="add del">
          <ac:chgData name="Gaurang Naik" userId="095fd180-9166-4a3e-8ca1-a5959fa5cd48" providerId="ADAL" clId="{438BFD9F-F2A8-48E4-89C0-12EDD21600C9}" dt="2023-08-24T18:02:57.460" v="2069" actId="22"/>
          <ac:spMkLst>
            <pc:docMk/>
            <pc:sldMk cId="3591542718" sldId="141170091"/>
            <ac:spMk id="10" creationId="{E4320FC2-A3E8-4EEC-1924-CFCABA01E9F8}"/>
          </ac:spMkLst>
        </pc:spChg>
        <pc:spChg chg="add mod">
          <ac:chgData name="Gaurang Naik" userId="095fd180-9166-4a3e-8ca1-a5959fa5cd48" providerId="ADAL" clId="{438BFD9F-F2A8-48E4-89C0-12EDD21600C9}" dt="2023-08-24T18:15:02.060" v="2134" actId="20577"/>
          <ac:spMkLst>
            <pc:docMk/>
            <pc:sldMk cId="3591542718" sldId="141170091"/>
            <ac:spMk id="11" creationId="{6DA9DC3C-081B-E5D7-0717-D9F02128DF14}"/>
          </ac:spMkLst>
        </pc:spChg>
        <pc:picChg chg="add mod modCrop">
          <ac:chgData name="Gaurang Naik" userId="095fd180-9166-4a3e-8ca1-a5959fa5cd48" providerId="ADAL" clId="{438BFD9F-F2A8-48E4-89C0-12EDD21600C9}" dt="2023-08-24T18:14:30.278" v="2120" actId="732"/>
          <ac:picMkLst>
            <pc:docMk/>
            <pc:sldMk cId="3591542718" sldId="141170091"/>
            <ac:picMk id="8" creationId="{EE66094A-02AF-C991-AE68-01A53393B471}"/>
          </ac:picMkLst>
        </pc:picChg>
      </pc:sldChg>
      <pc:sldChg chg="add del">
        <pc:chgData name="Gaurang Naik" userId="095fd180-9166-4a3e-8ca1-a5959fa5cd48" providerId="ADAL" clId="{438BFD9F-F2A8-48E4-89C0-12EDD21600C9}" dt="2023-08-24T21:25:59.034" v="2143" actId="47"/>
        <pc:sldMkLst>
          <pc:docMk/>
          <pc:sldMk cId="585015171" sldId="141170092"/>
        </pc:sldMkLst>
      </pc:sldChg>
      <pc:sldChg chg="addSp delSp modSp new del mod">
        <pc:chgData name="Gaurang Naik" userId="095fd180-9166-4a3e-8ca1-a5959fa5cd48" providerId="ADAL" clId="{438BFD9F-F2A8-48E4-89C0-12EDD21600C9}" dt="2023-08-24T17:58:58.426" v="2023" actId="2696"/>
        <pc:sldMkLst>
          <pc:docMk/>
          <pc:sldMk cId="891934188" sldId="141170092"/>
        </pc:sldMkLst>
        <pc:spChg chg="del">
          <ac:chgData name="Gaurang Naik" userId="095fd180-9166-4a3e-8ca1-a5959fa5cd48" providerId="ADAL" clId="{438BFD9F-F2A8-48E4-89C0-12EDD21600C9}" dt="2023-08-24T17:52:47.759" v="1914" actId="26606"/>
          <ac:spMkLst>
            <pc:docMk/>
            <pc:sldMk cId="891934188" sldId="141170092"/>
            <ac:spMk id="2" creationId="{FA255BF6-662B-5E7E-3251-88F461B76E33}"/>
          </ac:spMkLst>
        </pc:spChg>
        <pc:spChg chg="mod">
          <ac:chgData name="Gaurang Naik" userId="095fd180-9166-4a3e-8ca1-a5959fa5cd48" providerId="ADAL" clId="{438BFD9F-F2A8-48E4-89C0-12EDD21600C9}" dt="2023-08-24T17:56:18.949" v="1938" actId="20577"/>
          <ac:spMkLst>
            <pc:docMk/>
            <pc:sldMk cId="891934188" sldId="141170092"/>
            <ac:spMk id="3" creationId="{1058C063-EE11-C434-7F51-E95D05118334}"/>
          </ac:spMkLst>
        </pc:spChg>
        <pc:spChg chg="mod">
          <ac:chgData name="Gaurang Naik" userId="095fd180-9166-4a3e-8ca1-a5959fa5cd48" providerId="ADAL" clId="{438BFD9F-F2A8-48E4-89C0-12EDD21600C9}" dt="2023-08-24T17:52:47.759" v="1914" actId="26606"/>
          <ac:spMkLst>
            <pc:docMk/>
            <pc:sldMk cId="891934188" sldId="141170092"/>
            <ac:spMk id="4" creationId="{F2546835-5EE1-B04D-5748-6923ABE5EF82}"/>
          </ac:spMkLst>
        </pc:spChg>
        <pc:spChg chg="mod">
          <ac:chgData name="Gaurang Naik" userId="095fd180-9166-4a3e-8ca1-a5959fa5cd48" providerId="ADAL" clId="{438BFD9F-F2A8-48E4-89C0-12EDD21600C9}" dt="2023-08-24T17:52:47.759" v="1914" actId="26606"/>
          <ac:spMkLst>
            <pc:docMk/>
            <pc:sldMk cId="891934188" sldId="141170092"/>
            <ac:spMk id="5" creationId="{67D33636-9C39-A9E7-A7A6-134254E4BBF1}"/>
          </ac:spMkLst>
        </pc:spChg>
        <pc:spChg chg="mod">
          <ac:chgData name="Gaurang Naik" userId="095fd180-9166-4a3e-8ca1-a5959fa5cd48" providerId="ADAL" clId="{438BFD9F-F2A8-48E4-89C0-12EDD21600C9}" dt="2023-08-24T17:52:47.759" v="1914" actId="26606"/>
          <ac:spMkLst>
            <pc:docMk/>
            <pc:sldMk cId="891934188" sldId="141170092"/>
            <ac:spMk id="6" creationId="{F2049E94-CBE0-D5DC-60FE-465BB1A948A0}"/>
          </ac:spMkLst>
        </pc:spChg>
        <pc:spChg chg="add mod">
          <ac:chgData name="Gaurang Naik" userId="095fd180-9166-4a3e-8ca1-a5959fa5cd48" providerId="ADAL" clId="{438BFD9F-F2A8-48E4-89C0-12EDD21600C9}" dt="2023-08-24T17:58:39.411" v="2022" actId="1076"/>
          <ac:spMkLst>
            <pc:docMk/>
            <pc:sldMk cId="891934188" sldId="141170092"/>
            <ac:spMk id="9" creationId="{22EE6EFF-2E67-DB53-93D6-DE2766E1C629}"/>
          </ac:spMkLst>
        </pc:spChg>
        <pc:graphicFrameChg chg="add del mod">
          <ac:chgData name="Gaurang Naik" userId="095fd180-9166-4a3e-8ca1-a5959fa5cd48" providerId="ADAL" clId="{438BFD9F-F2A8-48E4-89C0-12EDD21600C9}" dt="2023-08-24T17:52:07.933" v="1908"/>
          <ac:graphicFrameMkLst>
            <pc:docMk/>
            <pc:sldMk cId="891934188" sldId="141170092"/>
            <ac:graphicFrameMk id="7" creationId="{8F04F2FF-B4A6-C992-DB6F-FCA85721D7A2}"/>
          </ac:graphicFrameMkLst>
        </pc:graphicFrameChg>
        <pc:graphicFrameChg chg="add mod">
          <ac:chgData name="Gaurang Naik" userId="095fd180-9166-4a3e-8ca1-a5959fa5cd48" providerId="ADAL" clId="{438BFD9F-F2A8-48E4-89C0-12EDD21600C9}" dt="2023-08-24T17:56:28.495" v="1940" actId="14100"/>
          <ac:graphicFrameMkLst>
            <pc:docMk/>
            <pc:sldMk cId="891934188" sldId="141170092"/>
            <ac:graphicFrameMk id="8" creationId="{8721C9F3-FB35-FC80-B6C1-CE384FAFC80F}"/>
          </ac:graphicFrameMkLst>
        </pc:graphicFrameChg>
      </pc:sldChg>
      <pc:sldChg chg="addSp delSp modSp add del mod">
        <pc:chgData name="Gaurang Naik" userId="095fd180-9166-4a3e-8ca1-a5959fa5cd48" providerId="ADAL" clId="{438BFD9F-F2A8-48E4-89C0-12EDD21600C9}" dt="2023-08-24T18:03:01.385" v="2070" actId="2696"/>
        <pc:sldMkLst>
          <pc:docMk/>
          <pc:sldMk cId="2907568903" sldId="141170093"/>
        </pc:sldMkLst>
        <pc:spChg chg="mod">
          <ac:chgData name="Gaurang Naik" userId="095fd180-9166-4a3e-8ca1-a5959fa5cd48" providerId="ADAL" clId="{438BFD9F-F2A8-48E4-89C0-12EDD21600C9}" dt="2023-08-24T17:59:11.382" v="2039" actId="20577"/>
          <ac:spMkLst>
            <pc:docMk/>
            <pc:sldMk cId="2907568903" sldId="141170093"/>
            <ac:spMk id="3" creationId="{1058C063-EE11-C434-7F51-E95D05118334}"/>
          </ac:spMkLst>
        </pc:spChg>
        <pc:spChg chg="mod">
          <ac:chgData name="Gaurang Naik" userId="095fd180-9166-4a3e-8ca1-a5959fa5cd48" providerId="ADAL" clId="{438BFD9F-F2A8-48E4-89C0-12EDD21600C9}" dt="2023-08-24T18:02:47.005" v="2067" actId="20577"/>
          <ac:spMkLst>
            <pc:docMk/>
            <pc:sldMk cId="2907568903" sldId="141170093"/>
            <ac:spMk id="9" creationId="{22EE6EFF-2E67-DB53-93D6-DE2766E1C629}"/>
          </ac:spMkLst>
        </pc:spChg>
        <pc:graphicFrameChg chg="add del mod">
          <ac:chgData name="Gaurang Naik" userId="095fd180-9166-4a3e-8ca1-a5959fa5cd48" providerId="ADAL" clId="{438BFD9F-F2A8-48E4-89C0-12EDD21600C9}" dt="2023-08-24T18:00:20.144" v="2045" actId="21"/>
          <ac:graphicFrameMkLst>
            <pc:docMk/>
            <pc:sldMk cId="2907568903" sldId="141170093"/>
            <ac:graphicFrameMk id="2" creationId="{05E1C7C4-3074-2323-BCE2-3625429CC5F4}"/>
          </ac:graphicFrameMkLst>
        </pc:graphicFrameChg>
        <pc:graphicFrameChg chg="add del mod">
          <ac:chgData name="Gaurang Naik" userId="095fd180-9166-4a3e-8ca1-a5959fa5cd48" providerId="ADAL" clId="{438BFD9F-F2A8-48E4-89C0-12EDD21600C9}" dt="2023-08-24T18:00:30.133" v="2048" actId="21"/>
          <ac:graphicFrameMkLst>
            <pc:docMk/>
            <pc:sldMk cId="2907568903" sldId="141170093"/>
            <ac:graphicFrameMk id="7" creationId="{5137D551-ABE5-FAC8-7DB4-7F8E4002A990}"/>
          </ac:graphicFrameMkLst>
        </pc:graphicFrameChg>
        <pc:graphicFrameChg chg="del">
          <ac:chgData name="Gaurang Naik" userId="095fd180-9166-4a3e-8ca1-a5959fa5cd48" providerId="ADAL" clId="{438BFD9F-F2A8-48E4-89C0-12EDD21600C9}" dt="2023-08-24T18:00:31.515" v="2049" actId="478"/>
          <ac:graphicFrameMkLst>
            <pc:docMk/>
            <pc:sldMk cId="2907568903" sldId="141170093"/>
            <ac:graphicFrameMk id="8" creationId="{8721C9F3-FB35-FC80-B6C1-CE384FAFC80F}"/>
          </ac:graphicFrameMkLst>
        </pc:graphicFrameChg>
        <pc:graphicFrameChg chg="add mod">
          <ac:chgData name="Gaurang Naik" userId="095fd180-9166-4a3e-8ca1-a5959fa5cd48" providerId="ADAL" clId="{438BFD9F-F2A8-48E4-89C0-12EDD21600C9}" dt="2023-08-24T18:00:31.910" v="2050"/>
          <ac:graphicFrameMkLst>
            <pc:docMk/>
            <pc:sldMk cId="2907568903" sldId="141170093"/>
            <ac:graphicFrameMk id="10" creationId="{1B14604B-FE87-B3D9-E668-D18B39276000}"/>
          </ac:graphicFrameMkLst>
        </pc:graphicFrameChg>
      </pc:sldChg>
      <pc:sldChg chg="add del">
        <pc:chgData name="Gaurang Naik" userId="095fd180-9166-4a3e-8ca1-a5959fa5cd48" providerId="ADAL" clId="{438BFD9F-F2A8-48E4-89C0-12EDD21600C9}" dt="2023-08-24T21:25:58.478" v="2142" actId="47"/>
        <pc:sldMkLst>
          <pc:docMk/>
          <pc:sldMk cId="3484066863" sldId="141170093"/>
        </pc:sldMkLst>
      </pc:sldChg>
      <pc:sldChg chg="addSp delSp modSp new del mod">
        <pc:chgData name="Gaurang Naik" userId="095fd180-9166-4a3e-8ca1-a5959fa5cd48" providerId="ADAL" clId="{438BFD9F-F2A8-48E4-89C0-12EDD21600C9}" dt="2023-08-24T21:25:56.202" v="2141" actId="47"/>
        <pc:sldMkLst>
          <pc:docMk/>
          <pc:sldMk cId="2676007630" sldId="141170094"/>
        </pc:sldMkLst>
        <pc:spChg chg="del">
          <ac:chgData name="Gaurang Naik" userId="095fd180-9166-4a3e-8ca1-a5959fa5cd48" providerId="ADAL" clId="{438BFD9F-F2A8-48E4-89C0-12EDD21600C9}" dt="2023-08-24T19:35:07.452" v="2136" actId="931"/>
          <ac:spMkLst>
            <pc:docMk/>
            <pc:sldMk cId="2676007630" sldId="141170094"/>
            <ac:spMk id="2" creationId="{74D31CFA-6DA3-EFF2-0152-D0347F59B7F4}"/>
          </ac:spMkLst>
        </pc:spChg>
        <pc:picChg chg="add mod">
          <ac:chgData name="Gaurang Naik" userId="095fd180-9166-4a3e-8ca1-a5959fa5cd48" providerId="ADAL" clId="{438BFD9F-F2A8-48E4-89C0-12EDD21600C9}" dt="2023-08-24T19:35:09.959" v="2138" actId="962"/>
          <ac:picMkLst>
            <pc:docMk/>
            <pc:sldMk cId="2676007630" sldId="141170094"/>
            <ac:picMk id="8" creationId="{A583030A-C9AA-6B00-4232-86801AB07105}"/>
          </ac:picMkLst>
        </pc:picChg>
      </pc:sldChg>
      <pc:sldMasterChg chg="modSp mod modSldLayout">
        <pc:chgData name="Gaurang Naik" userId="095fd180-9166-4a3e-8ca1-a5959fa5cd48" providerId="ADAL" clId="{438BFD9F-F2A8-48E4-89C0-12EDD21600C9}" dt="2023-08-14T17:11:17.222" v="1858" actId="20577"/>
        <pc:sldMasterMkLst>
          <pc:docMk/>
          <pc:sldMasterMk cId="0" sldId="2147483648"/>
        </pc:sldMasterMkLst>
        <pc:spChg chg="mod">
          <ac:chgData name="Gaurang Naik" userId="095fd180-9166-4a3e-8ca1-a5959fa5cd48" providerId="ADAL" clId="{438BFD9F-F2A8-48E4-89C0-12EDD21600C9}" dt="2023-08-14T17:10:32.075" v="1795" actId="20577"/>
          <ac:spMkLst>
            <pc:docMk/>
            <pc:sldMasterMk cId="0" sldId="2147483648"/>
            <ac:spMk id="1029" creationId="{00000000-0000-0000-0000-000000000000}"/>
          </ac:spMkLst>
        </pc:spChg>
        <pc:sldLayoutChg chg="modSp mod">
          <pc:chgData name="Gaurang Naik" userId="095fd180-9166-4a3e-8ca1-a5959fa5cd48" providerId="ADAL" clId="{438BFD9F-F2A8-48E4-89C0-12EDD21600C9}" dt="2023-08-14T17:10:27.152" v="1788" actId="20577"/>
          <pc:sldLayoutMkLst>
            <pc:docMk/>
            <pc:sldMasterMk cId="0" sldId="2147483648"/>
            <pc:sldLayoutMk cId="0" sldId="2147483649"/>
          </pc:sldLayoutMkLst>
          <pc:spChg chg="mod">
            <ac:chgData name="Gaurang Naik" userId="095fd180-9166-4a3e-8ca1-a5959fa5cd48" providerId="ADAL" clId="{438BFD9F-F2A8-48E4-89C0-12EDD21600C9}" dt="2023-08-14T17:10:27.152" v="1788" actId="20577"/>
            <ac:spMkLst>
              <pc:docMk/>
              <pc:sldMasterMk cId="0" sldId="2147483648"/>
              <pc:sldLayoutMk cId="0" sldId="2147483649"/>
              <ac:spMk id="4" creationId="{39B7C977-B73D-1121-7F50-90058BAD9F0C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0:21.038" v="17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Gaurang Naik" userId="095fd180-9166-4a3e-8ca1-a5959fa5cd48" providerId="ADAL" clId="{438BFD9F-F2A8-48E4-89C0-12EDD21600C9}" dt="2023-08-14T17:10:21.038" v="1781" actId="20577"/>
            <ac:spMkLst>
              <pc:docMk/>
              <pc:sldMasterMk cId="0" sldId="2147483648"/>
              <pc:sldLayoutMk cId="0" sldId="2147483650"/>
              <ac:spMk id="2" creationId="{DACF55DD-7D91-4890-3D39-1C5534EDF4DB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0:38.533" v="1802" actId="20577"/>
          <pc:sldLayoutMkLst>
            <pc:docMk/>
            <pc:sldMasterMk cId="0" sldId="2147483648"/>
            <pc:sldLayoutMk cId="0" sldId="2147483651"/>
          </pc:sldLayoutMkLst>
          <pc:spChg chg="mod">
            <ac:chgData name="Gaurang Naik" userId="095fd180-9166-4a3e-8ca1-a5959fa5cd48" providerId="ADAL" clId="{438BFD9F-F2A8-48E4-89C0-12EDD21600C9}" dt="2023-08-14T17:10:38.533" v="1802" actId="20577"/>
            <ac:spMkLst>
              <pc:docMk/>
              <pc:sldMasterMk cId="0" sldId="2147483648"/>
              <pc:sldLayoutMk cId="0" sldId="2147483651"/>
              <ac:spMk id="9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0:42.977" v="1809" actId="20577"/>
          <pc:sldLayoutMkLst>
            <pc:docMk/>
            <pc:sldMasterMk cId="0" sldId="2147483648"/>
            <pc:sldLayoutMk cId="0" sldId="2147483652"/>
          </pc:sldLayoutMkLst>
          <pc:spChg chg="mod">
            <ac:chgData name="Gaurang Naik" userId="095fd180-9166-4a3e-8ca1-a5959fa5cd48" providerId="ADAL" clId="{438BFD9F-F2A8-48E4-89C0-12EDD21600C9}" dt="2023-08-14T17:10:42.977" v="1809" actId="20577"/>
            <ac:spMkLst>
              <pc:docMk/>
              <pc:sldMasterMk cId="0" sldId="2147483648"/>
              <pc:sldLayoutMk cId="0" sldId="2147483652"/>
              <ac:spMk id="10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0:47.903" v="1816" actId="20577"/>
          <pc:sldLayoutMkLst>
            <pc:docMk/>
            <pc:sldMasterMk cId="0" sldId="2147483648"/>
            <pc:sldLayoutMk cId="0" sldId="2147483653"/>
          </pc:sldLayoutMkLst>
          <pc:spChg chg="mod">
            <ac:chgData name="Gaurang Naik" userId="095fd180-9166-4a3e-8ca1-a5959fa5cd48" providerId="ADAL" clId="{438BFD9F-F2A8-48E4-89C0-12EDD21600C9}" dt="2023-08-14T17:10:47.903" v="1816" actId="20577"/>
            <ac:spMkLst>
              <pc:docMk/>
              <pc:sldMasterMk cId="0" sldId="2147483648"/>
              <pc:sldLayoutMk cId="0" sldId="2147483653"/>
              <ac:spMk id="11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0:52.220" v="1823" actId="20577"/>
          <pc:sldLayoutMkLst>
            <pc:docMk/>
            <pc:sldMasterMk cId="0" sldId="2147483648"/>
            <pc:sldLayoutMk cId="0" sldId="2147483654"/>
          </pc:sldLayoutMkLst>
          <pc:spChg chg="mod">
            <ac:chgData name="Gaurang Naik" userId="095fd180-9166-4a3e-8ca1-a5959fa5cd48" providerId="ADAL" clId="{438BFD9F-F2A8-48E4-89C0-12EDD21600C9}" dt="2023-08-14T17:10:52.220" v="1823" actId="20577"/>
            <ac:spMkLst>
              <pc:docMk/>
              <pc:sldMasterMk cId="0" sldId="2147483648"/>
              <pc:sldLayoutMk cId="0" sldId="2147483654"/>
              <ac:spMk id="6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0:57.081" v="1830" actId="20577"/>
          <pc:sldLayoutMkLst>
            <pc:docMk/>
            <pc:sldMasterMk cId="0" sldId="2147483648"/>
            <pc:sldLayoutMk cId="0" sldId="2147483655"/>
          </pc:sldLayoutMkLst>
          <pc:spChg chg="mod">
            <ac:chgData name="Gaurang Naik" userId="095fd180-9166-4a3e-8ca1-a5959fa5cd48" providerId="ADAL" clId="{438BFD9F-F2A8-48E4-89C0-12EDD21600C9}" dt="2023-08-14T17:10:57.081" v="1830" actId="20577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1:01.842" v="1837" actId="20577"/>
          <pc:sldLayoutMkLst>
            <pc:docMk/>
            <pc:sldMasterMk cId="0" sldId="2147483648"/>
            <pc:sldLayoutMk cId="0" sldId="2147483656"/>
          </pc:sldLayoutMkLst>
          <pc:spChg chg="mod">
            <ac:chgData name="Gaurang Naik" userId="095fd180-9166-4a3e-8ca1-a5959fa5cd48" providerId="ADAL" clId="{438BFD9F-F2A8-48E4-89C0-12EDD21600C9}" dt="2023-08-14T17:11:01.842" v="1837" actId="20577"/>
            <ac:spMkLst>
              <pc:docMk/>
              <pc:sldMasterMk cId="0" sldId="2147483648"/>
              <pc:sldLayoutMk cId="0" sldId="2147483656"/>
              <ac:spMk id="8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1:06.445" v="1844" actId="20577"/>
          <pc:sldLayoutMkLst>
            <pc:docMk/>
            <pc:sldMasterMk cId="0" sldId="2147483648"/>
            <pc:sldLayoutMk cId="0" sldId="2147483657"/>
          </pc:sldLayoutMkLst>
          <pc:spChg chg="mod">
            <ac:chgData name="Gaurang Naik" userId="095fd180-9166-4a3e-8ca1-a5959fa5cd48" providerId="ADAL" clId="{438BFD9F-F2A8-48E4-89C0-12EDD21600C9}" dt="2023-08-14T17:11:06.445" v="1844" actId="20577"/>
            <ac:spMkLst>
              <pc:docMk/>
              <pc:sldMasterMk cId="0" sldId="2147483648"/>
              <pc:sldLayoutMk cId="0" sldId="2147483657"/>
              <ac:spMk id="8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1:12.591" v="1851" actId="20577"/>
          <pc:sldLayoutMkLst>
            <pc:docMk/>
            <pc:sldMasterMk cId="0" sldId="2147483648"/>
            <pc:sldLayoutMk cId="0" sldId="2147483658"/>
          </pc:sldLayoutMkLst>
          <pc:spChg chg="mod">
            <ac:chgData name="Gaurang Naik" userId="095fd180-9166-4a3e-8ca1-a5959fa5cd48" providerId="ADAL" clId="{438BFD9F-F2A8-48E4-89C0-12EDD21600C9}" dt="2023-08-14T17:11:12.591" v="1851" actId="20577"/>
            <ac:spMkLst>
              <pc:docMk/>
              <pc:sldMasterMk cId="0" sldId="2147483648"/>
              <pc:sldLayoutMk cId="0" sldId="2147483658"/>
              <ac:spMk id="7" creationId="{00000000-0000-0000-0000-000000000000}"/>
            </ac:spMkLst>
          </pc:spChg>
        </pc:sldLayoutChg>
        <pc:sldLayoutChg chg="modSp mod">
          <pc:chgData name="Gaurang Naik" userId="095fd180-9166-4a3e-8ca1-a5959fa5cd48" providerId="ADAL" clId="{438BFD9F-F2A8-48E4-89C0-12EDD21600C9}" dt="2023-08-14T17:11:17.222" v="1858" actId="20577"/>
          <pc:sldLayoutMkLst>
            <pc:docMk/>
            <pc:sldMasterMk cId="0" sldId="2147483648"/>
            <pc:sldLayoutMk cId="0" sldId="2147483659"/>
          </pc:sldLayoutMkLst>
          <pc:spChg chg="mod">
            <ac:chgData name="Gaurang Naik" userId="095fd180-9166-4a3e-8ca1-a5959fa5cd48" providerId="ADAL" clId="{438BFD9F-F2A8-48E4-89C0-12EDD21600C9}" dt="2023-08-14T17:11:17.222" v="1858" actId="20577"/>
            <ac:spMkLst>
              <pc:docMk/>
              <pc:sldMasterMk cId="0" sldId="2147483648"/>
              <pc:sldLayoutMk cId="0" sldId="2147483659"/>
              <ac:spMk id="7" creationId="{00000000-0000-0000-0000-000000000000}"/>
            </ac:spMkLst>
          </pc:spChg>
        </pc:sldLayoutChg>
      </pc:sldMasterChg>
    </pc:docChg>
  </pc:docChgLst>
  <pc:docChgLst>
    <pc:chgData name="Gaurang Naik" userId="095fd180-9166-4a3e-8ca1-a5959fa5cd48" providerId="ADAL" clId="{00D96D0D-3EE7-4B36-B651-1DDE0BFF6829}"/>
    <pc:docChg chg="custSel modSld modMainMaster">
      <pc:chgData name="Gaurang Naik" userId="095fd180-9166-4a3e-8ca1-a5959fa5cd48" providerId="ADAL" clId="{00D96D0D-3EE7-4B36-B651-1DDE0BFF6829}" dt="2023-09-12T18:27:47.745" v="356" actId="14"/>
      <pc:docMkLst>
        <pc:docMk/>
      </pc:docMkLst>
      <pc:sldChg chg="modSp mod">
        <pc:chgData name="Gaurang Naik" userId="095fd180-9166-4a3e-8ca1-a5959fa5cd48" providerId="ADAL" clId="{00D96D0D-3EE7-4B36-B651-1DDE0BFF6829}" dt="2023-09-12T18:07:49.789" v="149"/>
        <pc:sldMkLst>
          <pc:docMk/>
          <pc:sldMk cId="1089148663" sldId="270"/>
        </pc:sldMkLst>
        <pc:spChg chg="mod">
          <ac:chgData name="Gaurang Naik" userId="095fd180-9166-4a3e-8ca1-a5959fa5cd48" providerId="ADAL" clId="{00D96D0D-3EE7-4B36-B651-1DDE0BFF6829}" dt="2023-09-12T18:04:45.647" v="11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Gaurang Naik" userId="095fd180-9166-4a3e-8ca1-a5959fa5cd48" providerId="ADAL" clId="{00D96D0D-3EE7-4B36-B651-1DDE0BFF6829}" dt="2023-09-12T18:07:49.789" v="149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Gaurang Naik" userId="095fd180-9166-4a3e-8ca1-a5959fa5cd48" providerId="ADAL" clId="{00D96D0D-3EE7-4B36-B651-1DDE0BFF6829}" dt="2023-09-12T18:04:49.807" v="14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">
        <pc:chgData name="Gaurang Naik" userId="095fd180-9166-4a3e-8ca1-a5959fa5cd48" providerId="ADAL" clId="{00D96D0D-3EE7-4B36-B651-1DDE0BFF6829}" dt="2023-09-12T18:07:47.569" v="148"/>
        <pc:sldMkLst>
          <pc:docMk/>
          <pc:sldMk cId="2582367145" sldId="391"/>
        </pc:sldMkLst>
        <pc:spChg chg="mod">
          <ac:chgData name="Gaurang Naik" userId="095fd180-9166-4a3e-8ca1-a5959fa5cd48" providerId="ADAL" clId="{00D96D0D-3EE7-4B36-B651-1DDE0BFF6829}" dt="2023-09-12T18:07:47.569" v="148"/>
          <ac:spMkLst>
            <pc:docMk/>
            <pc:sldMk cId="2582367145" sldId="391"/>
            <ac:spMk id="4" creationId="{66C2123A-98B4-A668-F1CB-D5424406FD17}"/>
          </ac:spMkLst>
        </pc:spChg>
      </pc:sldChg>
      <pc:sldChg chg="modSp mod">
        <pc:chgData name="Gaurang Naik" userId="095fd180-9166-4a3e-8ca1-a5959fa5cd48" providerId="ADAL" clId="{00D96D0D-3EE7-4B36-B651-1DDE0BFF6829}" dt="2023-09-12T18:27:47.745" v="356" actId="14"/>
        <pc:sldMkLst>
          <pc:docMk/>
          <pc:sldMk cId="4153826398" sldId="141170077"/>
        </pc:sldMkLst>
        <pc:spChg chg="mod">
          <ac:chgData name="Gaurang Naik" userId="095fd180-9166-4a3e-8ca1-a5959fa5cd48" providerId="ADAL" clId="{00D96D0D-3EE7-4B36-B651-1DDE0BFF6829}" dt="2023-09-12T18:27:47.745" v="356" actId="14"/>
          <ac:spMkLst>
            <pc:docMk/>
            <pc:sldMk cId="4153826398" sldId="141170077"/>
            <ac:spMk id="2" creationId="{474C1F26-48C9-D513-91ED-3F9C701765CA}"/>
          </ac:spMkLst>
        </pc:spChg>
        <pc:spChg chg="mod">
          <ac:chgData name="Gaurang Naik" userId="095fd180-9166-4a3e-8ca1-a5959fa5cd48" providerId="ADAL" clId="{00D96D0D-3EE7-4B36-B651-1DDE0BFF6829}" dt="2023-09-12T18:26:05.161" v="324" actId="20577"/>
          <ac:spMkLst>
            <pc:docMk/>
            <pc:sldMk cId="4153826398" sldId="141170077"/>
            <ac:spMk id="3" creationId="{DE453E1D-11F7-B467-B459-DD3446504E50}"/>
          </ac:spMkLst>
        </pc:spChg>
        <pc:spChg chg="mod">
          <ac:chgData name="Gaurang Naik" userId="095fd180-9166-4a3e-8ca1-a5959fa5cd48" providerId="ADAL" clId="{00D96D0D-3EE7-4B36-B651-1DDE0BFF6829}" dt="2023-09-12T18:07:36.779" v="144"/>
          <ac:spMkLst>
            <pc:docMk/>
            <pc:sldMk cId="4153826398" sldId="141170077"/>
            <ac:spMk id="4" creationId="{BCB6EC53-998A-1D48-9968-74179C6193A6}"/>
          </ac:spMkLst>
        </pc:spChg>
      </pc:sldChg>
      <pc:sldChg chg="modSp mod">
        <pc:chgData name="Gaurang Naik" userId="095fd180-9166-4a3e-8ca1-a5959fa5cd48" providerId="ADAL" clId="{00D96D0D-3EE7-4B36-B651-1DDE0BFF6829}" dt="2023-09-12T18:07:28.511" v="141"/>
        <pc:sldMkLst>
          <pc:docMk/>
          <pc:sldMk cId="4096792250" sldId="141170078"/>
        </pc:sldMkLst>
        <pc:spChg chg="mod">
          <ac:chgData name="Gaurang Naik" userId="095fd180-9166-4a3e-8ca1-a5959fa5cd48" providerId="ADAL" clId="{00D96D0D-3EE7-4B36-B651-1DDE0BFF6829}" dt="2023-09-12T18:07:28.511" v="141"/>
          <ac:spMkLst>
            <pc:docMk/>
            <pc:sldMk cId="4096792250" sldId="141170078"/>
            <ac:spMk id="4" creationId="{B78A56F4-8BE7-6AAA-546C-42C60868BBDE}"/>
          </ac:spMkLst>
        </pc:spChg>
      </pc:sldChg>
      <pc:sldChg chg="modSp mod">
        <pc:chgData name="Gaurang Naik" userId="095fd180-9166-4a3e-8ca1-a5959fa5cd48" providerId="ADAL" clId="{00D96D0D-3EE7-4B36-B651-1DDE0BFF6829}" dt="2023-09-12T18:24:34.893" v="304" actId="20577"/>
        <pc:sldMkLst>
          <pc:docMk/>
          <pc:sldMk cId="4070129210" sldId="141170079"/>
        </pc:sldMkLst>
        <pc:spChg chg="mod">
          <ac:chgData name="Gaurang Naik" userId="095fd180-9166-4a3e-8ca1-a5959fa5cd48" providerId="ADAL" clId="{00D96D0D-3EE7-4B36-B651-1DDE0BFF6829}" dt="2023-09-12T18:24:34.893" v="304" actId="20577"/>
          <ac:spMkLst>
            <pc:docMk/>
            <pc:sldMk cId="4070129210" sldId="141170079"/>
            <ac:spMk id="3" creationId="{E968A582-4032-63DA-B002-DC32CD133FAC}"/>
          </ac:spMkLst>
        </pc:spChg>
        <pc:spChg chg="mod">
          <ac:chgData name="Gaurang Naik" userId="095fd180-9166-4a3e-8ca1-a5959fa5cd48" providerId="ADAL" clId="{00D96D0D-3EE7-4B36-B651-1DDE0BFF6829}" dt="2023-09-12T18:07:25.991" v="140"/>
          <ac:spMkLst>
            <pc:docMk/>
            <pc:sldMk cId="4070129210" sldId="141170079"/>
            <ac:spMk id="4" creationId="{044A774F-2A45-084A-E836-AB6661A78865}"/>
          </ac:spMkLst>
        </pc:spChg>
      </pc:sldChg>
      <pc:sldChg chg="modSp mod">
        <pc:chgData name="Gaurang Naik" userId="095fd180-9166-4a3e-8ca1-a5959fa5cd48" providerId="ADAL" clId="{00D96D0D-3EE7-4B36-B651-1DDE0BFF6829}" dt="2023-09-12T18:27:09.505" v="349" actId="6549"/>
        <pc:sldMkLst>
          <pc:docMk/>
          <pc:sldMk cId="2982687183" sldId="141170080"/>
        </pc:sldMkLst>
        <pc:spChg chg="mod">
          <ac:chgData name="Gaurang Naik" userId="095fd180-9166-4a3e-8ca1-a5959fa5cd48" providerId="ADAL" clId="{00D96D0D-3EE7-4B36-B651-1DDE0BFF6829}" dt="2023-09-12T18:27:09.505" v="349" actId="6549"/>
          <ac:spMkLst>
            <pc:docMk/>
            <pc:sldMk cId="2982687183" sldId="141170080"/>
            <ac:spMk id="3" creationId="{620E4C99-CCEF-85F1-6077-0BBC989A4AA0}"/>
          </ac:spMkLst>
        </pc:spChg>
        <pc:spChg chg="mod">
          <ac:chgData name="Gaurang Naik" userId="095fd180-9166-4a3e-8ca1-a5959fa5cd48" providerId="ADAL" clId="{00D96D0D-3EE7-4B36-B651-1DDE0BFF6829}" dt="2023-09-12T18:07:23.433" v="139"/>
          <ac:spMkLst>
            <pc:docMk/>
            <pc:sldMk cId="2982687183" sldId="141170080"/>
            <ac:spMk id="4" creationId="{FF43D5FA-2488-26C9-6F3B-0AAB94E58D85}"/>
          </ac:spMkLst>
        </pc:spChg>
      </pc:sldChg>
      <pc:sldChg chg="modSp mod">
        <pc:chgData name="Gaurang Naik" userId="095fd180-9166-4a3e-8ca1-a5959fa5cd48" providerId="ADAL" clId="{00D96D0D-3EE7-4B36-B651-1DDE0BFF6829}" dt="2023-09-12T18:07:42.691" v="146"/>
        <pc:sldMkLst>
          <pc:docMk/>
          <pc:sldMk cId="2597595844" sldId="141170081"/>
        </pc:sldMkLst>
        <pc:spChg chg="mod">
          <ac:chgData name="Gaurang Naik" userId="095fd180-9166-4a3e-8ca1-a5959fa5cd48" providerId="ADAL" clId="{00D96D0D-3EE7-4B36-B651-1DDE0BFF6829}" dt="2023-09-12T18:07:42.691" v="146"/>
          <ac:spMkLst>
            <pc:docMk/>
            <pc:sldMk cId="2597595844" sldId="141170081"/>
            <ac:spMk id="4" creationId="{93E0B28F-CA36-B9F3-6756-D6E8531D3229}"/>
          </ac:spMkLst>
        </pc:spChg>
      </pc:sldChg>
      <pc:sldChg chg="modSp mod">
        <pc:chgData name="Gaurang Naik" userId="095fd180-9166-4a3e-8ca1-a5959fa5cd48" providerId="ADAL" clId="{00D96D0D-3EE7-4B36-B651-1DDE0BFF6829}" dt="2023-09-12T18:07:39.792" v="145"/>
        <pc:sldMkLst>
          <pc:docMk/>
          <pc:sldMk cId="2037144955" sldId="141170082"/>
        </pc:sldMkLst>
        <pc:spChg chg="mod">
          <ac:chgData name="Gaurang Naik" userId="095fd180-9166-4a3e-8ca1-a5959fa5cd48" providerId="ADAL" clId="{00D96D0D-3EE7-4B36-B651-1DDE0BFF6829}" dt="2023-09-12T18:07:39.792" v="145"/>
          <ac:spMkLst>
            <pc:docMk/>
            <pc:sldMk cId="2037144955" sldId="141170082"/>
            <ac:spMk id="4" creationId="{FF0C8229-2691-2830-5AB3-2C969C4A45EF}"/>
          </ac:spMkLst>
        </pc:spChg>
      </pc:sldChg>
      <pc:sldChg chg="modSp mod">
        <pc:chgData name="Gaurang Naik" userId="095fd180-9166-4a3e-8ca1-a5959fa5cd48" providerId="ADAL" clId="{00D96D0D-3EE7-4B36-B651-1DDE0BFF6829}" dt="2023-09-12T18:07:44.849" v="147"/>
        <pc:sldMkLst>
          <pc:docMk/>
          <pc:sldMk cId="2043397935" sldId="141170088"/>
        </pc:sldMkLst>
        <pc:spChg chg="mod">
          <ac:chgData name="Gaurang Naik" userId="095fd180-9166-4a3e-8ca1-a5959fa5cd48" providerId="ADAL" clId="{00D96D0D-3EE7-4B36-B651-1DDE0BFF6829}" dt="2023-09-12T18:07:44.849" v="147"/>
          <ac:spMkLst>
            <pc:docMk/>
            <pc:sldMk cId="2043397935" sldId="141170088"/>
            <ac:spMk id="4" creationId="{636118AC-540C-3AB6-5840-EC11B9ED77FF}"/>
          </ac:spMkLst>
        </pc:spChg>
      </pc:sldChg>
      <pc:sldChg chg="modSp mod">
        <pc:chgData name="Gaurang Naik" userId="095fd180-9166-4a3e-8ca1-a5959fa5cd48" providerId="ADAL" clId="{00D96D0D-3EE7-4B36-B651-1DDE0BFF6829}" dt="2023-09-12T18:20:08.946" v="241" actId="20577"/>
        <pc:sldMkLst>
          <pc:docMk/>
          <pc:sldMk cId="4262642246" sldId="141170089"/>
        </pc:sldMkLst>
        <pc:spChg chg="mod">
          <ac:chgData name="Gaurang Naik" userId="095fd180-9166-4a3e-8ca1-a5959fa5cd48" providerId="ADAL" clId="{00D96D0D-3EE7-4B36-B651-1DDE0BFF6829}" dt="2023-09-12T18:20:08.946" v="241" actId="20577"/>
          <ac:spMkLst>
            <pc:docMk/>
            <pc:sldMk cId="4262642246" sldId="141170089"/>
            <ac:spMk id="2" creationId="{7DBC1607-8A79-1CF6-6DDF-BA06689AEE0D}"/>
          </ac:spMkLst>
        </pc:spChg>
        <pc:spChg chg="mod">
          <ac:chgData name="Gaurang Naik" userId="095fd180-9166-4a3e-8ca1-a5959fa5cd48" providerId="ADAL" clId="{00D96D0D-3EE7-4B36-B651-1DDE0BFF6829}" dt="2023-09-12T18:07:19.795" v="138" actId="20577"/>
          <ac:spMkLst>
            <pc:docMk/>
            <pc:sldMk cId="4262642246" sldId="141170089"/>
            <ac:spMk id="4" creationId="{4EDF3F71-863C-B6F0-78F7-AEBE715BF103}"/>
          </ac:spMkLst>
        </pc:spChg>
      </pc:sldChg>
      <pc:sldChg chg="modSp mod">
        <pc:chgData name="Gaurang Naik" userId="095fd180-9166-4a3e-8ca1-a5959fa5cd48" providerId="ADAL" clId="{00D96D0D-3EE7-4B36-B651-1DDE0BFF6829}" dt="2023-09-12T18:24:17.214" v="277" actId="20577"/>
        <pc:sldMkLst>
          <pc:docMk/>
          <pc:sldMk cId="3610252650" sldId="141170090"/>
        </pc:sldMkLst>
        <pc:spChg chg="mod">
          <ac:chgData name="Gaurang Naik" userId="095fd180-9166-4a3e-8ca1-a5959fa5cd48" providerId="ADAL" clId="{00D96D0D-3EE7-4B36-B651-1DDE0BFF6829}" dt="2023-09-12T18:24:17.214" v="277" actId="20577"/>
          <ac:spMkLst>
            <pc:docMk/>
            <pc:sldMk cId="3610252650" sldId="141170090"/>
            <ac:spMk id="3" creationId="{A089DBF3-CA78-9387-DA44-80A137CE8714}"/>
          </ac:spMkLst>
        </pc:spChg>
        <pc:spChg chg="mod">
          <ac:chgData name="Gaurang Naik" userId="095fd180-9166-4a3e-8ca1-a5959fa5cd48" providerId="ADAL" clId="{00D96D0D-3EE7-4B36-B651-1DDE0BFF6829}" dt="2023-09-12T18:07:34.021" v="143"/>
          <ac:spMkLst>
            <pc:docMk/>
            <pc:sldMk cId="3610252650" sldId="141170090"/>
            <ac:spMk id="4" creationId="{1D4C5C2D-7955-C4D2-E087-E7D17ADBC47D}"/>
          </ac:spMkLst>
        </pc:spChg>
      </pc:sldChg>
      <pc:sldChg chg="modSp mod">
        <pc:chgData name="Gaurang Naik" userId="095fd180-9166-4a3e-8ca1-a5959fa5cd48" providerId="ADAL" clId="{00D96D0D-3EE7-4B36-B651-1DDE0BFF6829}" dt="2023-09-12T18:26:53.497" v="336" actId="20577"/>
        <pc:sldMkLst>
          <pc:docMk/>
          <pc:sldMk cId="3964396452" sldId="141170092"/>
        </pc:sldMkLst>
        <pc:spChg chg="mod">
          <ac:chgData name="Gaurang Naik" userId="095fd180-9166-4a3e-8ca1-a5959fa5cd48" providerId="ADAL" clId="{00D96D0D-3EE7-4B36-B651-1DDE0BFF6829}" dt="2023-09-12T18:26:53.497" v="336" actId="20577"/>
          <ac:spMkLst>
            <pc:docMk/>
            <pc:sldMk cId="3964396452" sldId="141170092"/>
            <ac:spMk id="3" creationId="{0E7CB398-3BD2-32E2-4036-118F761674B0}"/>
          </ac:spMkLst>
        </pc:spChg>
        <pc:spChg chg="mod">
          <ac:chgData name="Gaurang Naik" userId="095fd180-9166-4a3e-8ca1-a5959fa5cd48" providerId="ADAL" clId="{00D96D0D-3EE7-4B36-B651-1DDE0BFF6829}" dt="2023-09-12T18:07:31.309" v="142"/>
          <ac:spMkLst>
            <pc:docMk/>
            <pc:sldMk cId="3964396452" sldId="141170092"/>
            <ac:spMk id="4" creationId="{CCDA9A81-B9F3-DABB-C1D4-D9E9AFC336BC}"/>
          </ac:spMkLst>
        </pc:spChg>
      </pc:sldChg>
      <pc:sldMasterChg chg="modSp mod modSldLayout">
        <pc:chgData name="Gaurang Naik" userId="095fd180-9166-4a3e-8ca1-a5959fa5cd48" providerId="ADAL" clId="{00D96D0D-3EE7-4B36-B651-1DDE0BFF6829}" dt="2023-09-12T18:08:53.563" v="165" actId="20577"/>
        <pc:sldMasterMkLst>
          <pc:docMk/>
          <pc:sldMasterMk cId="0" sldId="2147483648"/>
        </pc:sldMasterMkLst>
        <pc:spChg chg="mod">
          <ac:chgData name="Gaurang Naik" userId="095fd180-9166-4a3e-8ca1-a5959fa5cd48" providerId="ADAL" clId="{00D96D0D-3EE7-4B36-B651-1DDE0BFF6829}" dt="2023-09-12T18:08:18.708" v="15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Gaurang Naik" userId="095fd180-9166-4a3e-8ca1-a5959fa5cd48" providerId="ADAL" clId="{00D96D0D-3EE7-4B36-B651-1DDE0BFF6829}" dt="2023-09-12T18:08:53.563" v="165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Gaurang Naik" userId="095fd180-9166-4a3e-8ca1-a5959fa5cd48" providerId="ADAL" clId="{00D96D0D-3EE7-4B36-B651-1DDE0BFF6829}" dt="2023-09-12T18:08:21.194" v="151"/>
          <pc:sldLayoutMkLst>
            <pc:docMk/>
            <pc:sldMasterMk cId="0" sldId="2147483648"/>
            <pc:sldLayoutMk cId="0" sldId="2147483649"/>
          </pc:sldLayoutMkLst>
          <pc:spChg chg="mod">
            <ac:chgData name="Gaurang Naik" userId="095fd180-9166-4a3e-8ca1-a5959fa5cd48" providerId="ADAL" clId="{00D96D0D-3EE7-4B36-B651-1DDE0BFF6829}" dt="2023-09-12T18:08:21.194" v="151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23.676" v="152"/>
          <pc:sldLayoutMkLst>
            <pc:docMk/>
            <pc:sldMasterMk cId="0" sldId="2147483648"/>
            <pc:sldLayoutMk cId="0" sldId="2147483650"/>
          </pc:sldLayoutMkLst>
          <pc:spChg chg="mod">
            <ac:chgData name="Gaurang Naik" userId="095fd180-9166-4a3e-8ca1-a5959fa5cd48" providerId="ADAL" clId="{00D96D0D-3EE7-4B36-B651-1DDE0BFF6829}" dt="2023-09-12T18:08:23.676" v="152"/>
            <ac:spMkLst>
              <pc:docMk/>
              <pc:sldMasterMk cId="0" sldId="2147483648"/>
              <pc:sldLayoutMk cId="0" sldId="2147483650"/>
              <ac:spMk id="11" creationId="{BBDE47F8-4EA0-44BF-92FF-88592040D21F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26.196" v="153"/>
          <pc:sldLayoutMkLst>
            <pc:docMk/>
            <pc:sldMasterMk cId="0" sldId="2147483648"/>
            <pc:sldLayoutMk cId="0" sldId="2147483651"/>
          </pc:sldLayoutMkLst>
          <pc:spChg chg="mod">
            <ac:chgData name="Gaurang Naik" userId="095fd180-9166-4a3e-8ca1-a5959fa5cd48" providerId="ADAL" clId="{00D96D0D-3EE7-4B36-B651-1DDE0BFF6829}" dt="2023-09-12T18:08:26.196" v="153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28.749" v="154"/>
          <pc:sldLayoutMkLst>
            <pc:docMk/>
            <pc:sldMasterMk cId="0" sldId="2147483648"/>
            <pc:sldLayoutMk cId="0" sldId="2147483652"/>
          </pc:sldLayoutMkLst>
          <pc:spChg chg="mod">
            <ac:chgData name="Gaurang Naik" userId="095fd180-9166-4a3e-8ca1-a5959fa5cd48" providerId="ADAL" clId="{00D96D0D-3EE7-4B36-B651-1DDE0BFF6829}" dt="2023-09-12T18:08:28.749" v="154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31.089" v="155"/>
          <pc:sldLayoutMkLst>
            <pc:docMk/>
            <pc:sldMasterMk cId="0" sldId="2147483648"/>
            <pc:sldLayoutMk cId="0" sldId="2147483653"/>
          </pc:sldLayoutMkLst>
          <pc:spChg chg="mod">
            <ac:chgData name="Gaurang Naik" userId="095fd180-9166-4a3e-8ca1-a5959fa5cd48" providerId="ADAL" clId="{00D96D0D-3EE7-4B36-B651-1DDE0BFF6829}" dt="2023-09-12T18:08:31.089" v="155"/>
            <ac:spMkLst>
              <pc:docMk/>
              <pc:sldMasterMk cId="0" sldId="2147483648"/>
              <pc:sldLayoutMk cId="0" sldId="2147483653"/>
              <ac:spMk id="10" creationId="{36198C6D-7629-4E6F-9080-303E501DEC7D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33.839" v="156"/>
          <pc:sldLayoutMkLst>
            <pc:docMk/>
            <pc:sldMasterMk cId="0" sldId="2147483648"/>
            <pc:sldLayoutMk cId="0" sldId="2147483654"/>
          </pc:sldLayoutMkLst>
          <pc:spChg chg="mod">
            <ac:chgData name="Gaurang Naik" userId="095fd180-9166-4a3e-8ca1-a5959fa5cd48" providerId="ADAL" clId="{00D96D0D-3EE7-4B36-B651-1DDE0BFF6829}" dt="2023-09-12T18:08:33.839" v="156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36.203" v="157"/>
          <pc:sldLayoutMkLst>
            <pc:docMk/>
            <pc:sldMasterMk cId="0" sldId="2147483648"/>
            <pc:sldLayoutMk cId="0" sldId="2147483655"/>
          </pc:sldLayoutMkLst>
          <pc:spChg chg="mod">
            <ac:chgData name="Gaurang Naik" userId="095fd180-9166-4a3e-8ca1-a5959fa5cd48" providerId="ADAL" clId="{00D96D0D-3EE7-4B36-B651-1DDE0BFF6829}" dt="2023-09-12T18:08:36.203" v="157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38.997" v="158"/>
          <pc:sldLayoutMkLst>
            <pc:docMk/>
            <pc:sldMasterMk cId="0" sldId="2147483648"/>
            <pc:sldLayoutMk cId="0" sldId="2147483656"/>
          </pc:sldLayoutMkLst>
          <pc:spChg chg="mod">
            <ac:chgData name="Gaurang Naik" userId="095fd180-9166-4a3e-8ca1-a5959fa5cd48" providerId="ADAL" clId="{00D96D0D-3EE7-4B36-B651-1DDE0BFF6829}" dt="2023-09-12T18:08:38.997" v="158"/>
            <ac:spMkLst>
              <pc:docMk/>
              <pc:sldMasterMk cId="0" sldId="2147483648"/>
              <pc:sldLayoutMk cId="0" sldId="2147483656"/>
              <ac:spMk id="9" creationId="{4D8D2729-D01B-446E-B55E-F033BB0F0C99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41.749" v="159"/>
          <pc:sldLayoutMkLst>
            <pc:docMk/>
            <pc:sldMasterMk cId="0" sldId="2147483648"/>
            <pc:sldLayoutMk cId="0" sldId="2147483657"/>
          </pc:sldLayoutMkLst>
          <pc:spChg chg="mod">
            <ac:chgData name="Gaurang Naik" userId="095fd180-9166-4a3e-8ca1-a5959fa5cd48" providerId="ADAL" clId="{00D96D0D-3EE7-4B36-B651-1DDE0BFF6829}" dt="2023-09-12T18:08:41.749" v="159"/>
            <ac:spMkLst>
              <pc:docMk/>
              <pc:sldMasterMk cId="0" sldId="2147483648"/>
              <pc:sldLayoutMk cId="0" sldId="2147483657"/>
              <ac:spMk id="9" creationId="{4A0DD6EB-210E-4EE5-8671-FAAF487B950B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43.924" v="160"/>
          <pc:sldLayoutMkLst>
            <pc:docMk/>
            <pc:sldMasterMk cId="0" sldId="2147483648"/>
            <pc:sldLayoutMk cId="0" sldId="2147483658"/>
          </pc:sldLayoutMkLst>
          <pc:spChg chg="mod">
            <ac:chgData name="Gaurang Naik" userId="095fd180-9166-4a3e-8ca1-a5959fa5cd48" providerId="ADAL" clId="{00D96D0D-3EE7-4B36-B651-1DDE0BFF6829}" dt="2023-09-12T18:08:43.924" v="160"/>
            <ac:spMkLst>
              <pc:docMk/>
              <pc:sldMasterMk cId="0" sldId="2147483648"/>
              <pc:sldLayoutMk cId="0" sldId="2147483658"/>
              <ac:spMk id="8" creationId="{561AAACA-7605-4ADE-B10E-EFFF7852FA3C}"/>
            </ac:spMkLst>
          </pc:spChg>
        </pc:sldLayoutChg>
        <pc:sldLayoutChg chg="modSp mod">
          <pc:chgData name="Gaurang Naik" userId="095fd180-9166-4a3e-8ca1-a5959fa5cd48" providerId="ADAL" clId="{00D96D0D-3EE7-4B36-B651-1DDE0BFF6829}" dt="2023-09-12T18:08:46.238" v="161"/>
          <pc:sldLayoutMkLst>
            <pc:docMk/>
            <pc:sldMasterMk cId="0" sldId="2147483648"/>
            <pc:sldLayoutMk cId="0" sldId="2147483659"/>
          </pc:sldLayoutMkLst>
          <pc:spChg chg="mod">
            <ac:chgData name="Gaurang Naik" userId="095fd180-9166-4a3e-8ca1-a5959fa5cd48" providerId="ADAL" clId="{00D96D0D-3EE7-4B36-B651-1DDE0BFF6829}" dt="2023-09-12T18:08:46.238" v="161"/>
            <ac:spMkLst>
              <pc:docMk/>
              <pc:sldMasterMk cId="0" sldId="2147483648"/>
              <pc:sldLayoutMk cId="0" sldId="2147483659"/>
              <ac:spMk id="8" creationId="{71D9A307-7244-44BC-B723-14F328D3D433}"/>
            </ac:spMkLst>
          </pc:spChg>
        </pc:sldLayoutChg>
      </pc:sldMasterChg>
    </pc:docChg>
  </pc:docChgLst>
  <pc:docChgLst>
    <pc:chgData name="Gaurang Naik" userId="095fd180-9166-4a3e-8ca1-a5959fa5cd48" providerId="ADAL" clId="{65F911DE-23A6-4B7E-9A69-F78033998652}"/>
    <pc:docChg chg="undo custSel addSld delSld modSld">
      <pc:chgData name="Gaurang Naik" userId="095fd180-9166-4a3e-8ca1-a5959fa5cd48" providerId="ADAL" clId="{65F911DE-23A6-4B7E-9A69-F78033998652}" dt="2023-08-30T16:58:13.615" v="2117" actId="115"/>
      <pc:docMkLst>
        <pc:docMk/>
      </pc:docMkLst>
      <pc:sldChg chg="modSp mod">
        <pc:chgData name="Gaurang Naik" userId="095fd180-9166-4a3e-8ca1-a5959fa5cd48" providerId="ADAL" clId="{65F911DE-23A6-4B7E-9A69-F78033998652}" dt="2023-08-24T21:28:42.392" v="37" actId="20577"/>
        <pc:sldMkLst>
          <pc:docMk/>
          <pc:sldMk cId="4153826398" sldId="141170077"/>
        </pc:sldMkLst>
        <pc:spChg chg="mod">
          <ac:chgData name="Gaurang Naik" userId="095fd180-9166-4a3e-8ca1-a5959fa5cd48" providerId="ADAL" clId="{65F911DE-23A6-4B7E-9A69-F78033998652}" dt="2023-08-24T21:28:42.392" v="37" actId="20577"/>
          <ac:spMkLst>
            <pc:docMk/>
            <pc:sldMk cId="4153826398" sldId="141170077"/>
            <ac:spMk id="2" creationId="{474C1F26-48C9-D513-91ED-3F9C701765CA}"/>
          </ac:spMkLst>
        </pc:spChg>
      </pc:sldChg>
      <pc:sldChg chg="del">
        <pc:chgData name="Gaurang Naik" userId="095fd180-9166-4a3e-8ca1-a5959fa5cd48" providerId="ADAL" clId="{65F911DE-23A6-4B7E-9A69-F78033998652}" dt="2023-08-24T21:51:50.710" v="1204" actId="2696"/>
        <pc:sldMkLst>
          <pc:docMk/>
          <pc:sldMk cId="2041734135" sldId="141170078"/>
        </pc:sldMkLst>
      </pc:sldChg>
      <pc:sldChg chg="modSp add mod">
        <pc:chgData name="Gaurang Naik" userId="095fd180-9166-4a3e-8ca1-a5959fa5cd48" providerId="ADAL" clId="{65F911DE-23A6-4B7E-9A69-F78033998652}" dt="2023-08-24T21:52:24.841" v="1275" actId="20577"/>
        <pc:sldMkLst>
          <pc:docMk/>
          <pc:sldMk cId="4096792250" sldId="141170078"/>
        </pc:sldMkLst>
        <pc:spChg chg="mod">
          <ac:chgData name="Gaurang Naik" userId="095fd180-9166-4a3e-8ca1-a5959fa5cd48" providerId="ADAL" clId="{65F911DE-23A6-4B7E-9A69-F78033998652}" dt="2023-08-24T21:52:24.841" v="1275" actId="20577"/>
          <ac:spMkLst>
            <pc:docMk/>
            <pc:sldMk cId="4096792250" sldId="141170078"/>
            <ac:spMk id="2" creationId="{2A15BB12-1A66-6249-8931-531688CD0D09}"/>
          </ac:spMkLst>
        </pc:spChg>
      </pc:sldChg>
      <pc:sldChg chg="modSp mod">
        <pc:chgData name="Gaurang Naik" userId="095fd180-9166-4a3e-8ca1-a5959fa5cd48" providerId="ADAL" clId="{65F911DE-23A6-4B7E-9A69-F78033998652}" dt="2023-08-24T22:17:15.569" v="1495" actId="20577"/>
        <pc:sldMkLst>
          <pc:docMk/>
          <pc:sldMk cId="4070129210" sldId="141170079"/>
        </pc:sldMkLst>
        <pc:spChg chg="mod">
          <ac:chgData name="Gaurang Naik" userId="095fd180-9166-4a3e-8ca1-a5959fa5cd48" providerId="ADAL" clId="{65F911DE-23A6-4B7E-9A69-F78033998652}" dt="2023-08-24T22:17:15.569" v="1495" actId="20577"/>
          <ac:spMkLst>
            <pc:docMk/>
            <pc:sldMk cId="4070129210" sldId="141170079"/>
            <ac:spMk id="2" creationId="{873A2DA0-82C6-9FE2-5EC7-1E93BF3384E1}"/>
          </ac:spMkLst>
        </pc:spChg>
        <pc:spChg chg="mod">
          <ac:chgData name="Gaurang Naik" userId="095fd180-9166-4a3e-8ca1-a5959fa5cd48" providerId="ADAL" clId="{65F911DE-23A6-4B7E-9A69-F78033998652}" dt="2023-08-24T21:28:16.249" v="1" actId="20577"/>
          <ac:spMkLst>
            <pc:docMk/>
            <pc:sldMk cId="4070129210" sldId="141170079"/>
            <ac:spMk id="3" creationId="{E968A582-4032-63DA-B002-DC32CD133FAC}"/>
          </ac:spMkLst>
        </pc:spChg>
      </pc:sldChg>
      <pc:sldChg chg="modSp mod">
        <pc:chgData name="Gaurang Naik" userId="095fd180-9166-4a3e-8ca1-a5959fa5cd48" providerId="ADAL" clId="{65F911DE-23A6-4B7E-9A69-F78033998652}" dt="2023-08-24T22:08:57.730" v="1422" actId="20577"/>
        <pc:sldMkLst>
          <pc:docMk/>
          <pc:sldMk cId="2982687183" sldId="141170080"/>
        </pc:sldMkLst>
        <pc:spChg chg="mod">
          <ac:chgData name="Gaurang Naik" userId="095fd180-9166-4a3e-8ca1-a5959fa5cd48" providerId="ADAL" clId="{65F911DE-23A6-4B7E-9A69-F78033998652}" dt="2023-08-24T22:08:57.730" v="1422" actId="20577"/>
          <ac:spMkLst>
            <pc:docMk/>
            <pc:sldMk cId="2982687183" sldId="141170080"/>
            <ac:spMk id="3" creationId="{620E4C99-CCEF-85F1-6077-0BBC989A4AA0}"/>
          </ac:spMkLst>
        </pc:spChg>
        <pc:spChg chg="mod">
          <ac:chgData name="Gaurang Naik" userId="095fd180-9166-4a3e-8ca1-a5959fa5cd48" providerId="ADAL" clId="{65F911DE-23A6-4B7E-9A69-F78033998652}" dt="2023-08-24T22:08:53.155" v="1416" actId="403"/>
          <ac:spMkLst>
            <pc:docMk/>
            <pc:sldMk cId="2982687183" sldId="141170080"/>
            <ac:spMk id="12" creationId="{0E839D0D-2C3D-0F6A-059E-F7AB666AF75D}"/>
          </ac:spMkLst>
        </pc:spChg>
      </pc:sldChg>
      <pc:sldChg chg="modSp mod">
        <pc:chgData name="Gaurang Naik" userId="095fd180-9166-4a3e-8ca1-a5959fa5cd48" providerId="ADAL" clId="{65F911DE-23A6-4B7E-9A69-F78033998652}" dt="2023-08-30T16:58:13.615" v="2117" actId="115"/>
        <pc:sldMkLst>
          <pc:docMk/>
          <pc:sldMk cId="4262642246" sldId="141170089"/>
        </pc:sldMkLst>
        <pc:spChg chg="mod">
          <ac:chgData name="Gaurang Naik" userId="095fd180-9166-4a3e-8ca1-a5959fa5cd48" providerId="ADAL" clId="{65F911DE-23A6-4B7E-9A69-F78033998652}" dt="2023-08-30T16:58:13.615" v="2117" actId="115"/>
          <ac:spMkLst>
            <pc:docMk/>
            <pc:sldMk cId="4262642246" sldId="141170089"/>
            <ac:spMk id="2" creationId="{7DBC1607-8A79-1CF6-6DDF-BA06689AEE0D}"/>
          </ac:spMkLst>
        </pc:spChg>
      </pc:sldChg>
      <pc:sldChg chg="addSp delSp modSp new mod">
        <pc:chgData name="Gaurang Naik" userId="095fd180-9166-4a3e-8ca1-a5959fa5cd48" providerId="ADAL" clId="{65F911DE-23A6-4B7E-9A69-F78033998652}" dt="2023-08-24T22:16:59.393" v="1482" actId="20577"/>
        <pc:sldMkLst>
          <pc:docMk/>
          <pc:sldMk cId="3610252650" sldId="141170090"/>
        </pc:sldMkLst>
        <pc:spChg chg="mod">
          <ac:chgData name="Gaurang Naik" userId="095fd180-9166-4a3e-8ca1-a5959fa5cd48" providerId="ADAL" clId="{65F911DE-23A6-4B7E-9A69-F78033998652}" dt="2023-08-24T22:16:59.393" v="1482" actId="20577"/>
          <ac:spMkLst>
            <pc:docMk/>
            <pc:sldMk cId="3610252650" sldId="141170090"/>
            <ac:spMk id="2" creationId="{5933D256-D47F-9F45-CD7A-6D80497B49D2}"/>
          </ac:spMkLst>
        </pc:spChg>
        <pc:spChg chg="mod">
          <ac:chgData name="Gaurang Naik" userId="095fd180-9166-4a3e-8ca1-a5959fa5cd48" providerId="ADAL" clId="{65F911DE-23A6-4B7E-9A69-F78033998652}" dt="2023-08-24T21:28:31.006" v="20" actId="20577"/>
          <ac:spMkLst>
            <pc:docMk/>
            <pc:sldMk cId="3610252650" sldId="141170090"/>
            <ac:spMk id="3" creationId="{A089DBF3-CA78-9387-DA44-80A137CE8714}"/>
          </ac:spMkLst>
        </pc:spChg>
        <pc:spChg chg="del mod topLvl">
          <ac:chgData name="Gaurang Naik" userId="095fd180-9166-4a3e-8ca1-a5959fa5cd48" providerId="ADAL" clId="{65F911DE-23A6-4B7E-9A69-F78033998652}" dt="2023-08-24T21:29:26.622" v="41" actId="478"/>
          <ac:spMkLst>
            <pc:docMk/>
            <pc:sldMk cId="3610252650" sldId="141170090"/>
            <ac:spMk id="9" creationId="{ADFEF384-9979-3B3E-E856-D6963960C4E4}"/>
          </ac:spMkLst>
        </pc:spChg>
        <pc:spChg chg="mod topLvl">
          <ac:chgData name="Gaurang Naik" userId="095fd180-9166-4a3e-8ca1-a5959fa5cd48" providerId="ADAL" clId="{65F911DE-23A6-4B7E-9A69-F78033998652}" dt="2023-08-24T21:36:44.191" v="193" actId="164"/>
          <ac:spMkLst>
            <pc:docMk/>
            <pc:sldMk cId="3610252650" sldId="141170090"/>
            <ac:spMk id="10" creationId="{C63CCF8F-140A-2043-64E1-D05B1D6BE91E}"/>
          </ac:spMkLst>
        </pc:spChg>
        <pc:spChg chg="del mod">
          <ac:chgData name="Gaurang Naik" userId="095fd180-9166-4a3e-8ca1-a5959fa5cd48" providerId="ADAL" clId="{65F911DE-23A6-4B7E-9A69-F78033998652}" dt="2023-08-24T21:30:14.552" v="54" actId="478"/>
          <ac:spMkLst>
            <pc:docMk/>
            <pc:sldMk cId="3610252650" sldId="141170090"/>
            <ac:spMk id="11" creationId="{B59E83F0-E25D-BC66-1438-21AB5BB20370}"/>
          </ac:spMkLst>
        </pc:spChg>
        <pc:spChg chg="mod topLvl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12" creationId="{BBC9FCC0-756C-5989-C952-539FD6AD710C}"/>
          </ac:spMkLst>
        </pc:spChg>
        <pc:spChg chg="mod topLvl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13" creationId="{8B9BB176-8DAC-1EDE-896A-F7A660EC5CAD}"/>
          </ac:spMkLst>
        </pc:spChg>
        <pc:spChg chg="mod topLvl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14" creationId="{82E6147D-72CA-058A-E2D3-0F84A940CCE3}"/>
          </ac:spMkLst>
        </pc:spChg>
        <pc:spChg chg="mod topLvl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15" creationId="{2717F4F5-283C-C755-41AF-488E418933FC}"/>
          </ac:spMkLst>
        </pc:spChg>
        <pc:spChg chg="del mod">
          <ac:chgData name="Gaurang Naik" userId="095fd180-9166-4a3e-8ca1-a5959fa5cd48" providerId="ADAL" clId="{65F911DE-23A6-4B7E-9A69-F78033998652}" dt="2023-08-24T21:30:14.552" v="54" actId="478"/>
          <ac:spMkLst>
            <pc:docMk/>
            <pc:sldMk cId="3610252650" sldId="141170090"/>
            <ac:spMk id="16" creationId="{5BC569BF-1A86-D965-9856-AFCB3A3BD16C}"/>
          </ac:spMkLst>
        </pc:spChg>
        <pc:spChg chg="mod topLvl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17" creationId="{1A691FC8-21A9-D1D8-7615-D9ADA3ED9DD9}"/>
          </ac:spMkLst>
        </pc:spChg>
        <pc:spChg chg="del mod">
          <ac:chgData name="Gaurang Naik" userId="095fd180-9166-4a3e-8ca1-a5959fa5cd48" providerId="ADAL" clId="{65F911DE-23A6-4B7E-9A69-F78033998652}" dt="2023-08-24T21:30:19.560" v="55" actId="478"/>
          <ac:spMkLst>
            <pc:docMk/>
            <pc:sldMk cId="3610252650" sldId="141170090"/>
            <ac:spMk id="18" creationId="{14522189-37D9-023B-18A2-F18B8BCCB3D1}"/>
          </ac:spMkLst>
        </pc:spChg>
        <pc:spChg chg="del mod">
          <ac:chgData name="Gaurang Naik" userId="095fd180-9166-4a3e-8ca1-a5959fa5cd48" providerId="ADAL" clId="{65F911DE-23A6-4B7E-9A69-F78033998652}" dt="2023-08-24T21:29:13.955" v="39" actId="478"/>
          <ac:spMkLst>
            <pc:docMk/>
            <pc:sldMk cId="3610252650" sldId="141170090"/>
            <ac:spMk id="19" creationId="{2D25415E-26FF-8D15-65CB-A3C15E6D96A4}"/>
          </ac:spMkLst>
        </pc:spChg>
        <pc:spChg chg="del mod">
          <ac:chgData name="Gaurang Naik" userId="095fd180-9166-4a3e-8ca1-a5959fa5cd48" providerId="ADAL" clId="{65F911DE-23A6-4B7E-9A69-F78033998652}" dt="2023-08-24T21:29:13.955" v="39" actId="478"/>
          <ac:spMkLst>
            <pc:docMk/>
            <pc:sldMk cId="3610252650" sldId="141170090"/>
            <ac:spMk id="20" creationId="{C35B7035-F382-A61B-FBF2-AEB963EA5D9F}"/>
          </ac:spMkLst>
        </pc:spChg>
        <pc:spChg chg="del mod">
          <ac:chgData name="Gaurang Naik" userId="095fd180-9166-4a3e-8ca1-a5959fa5cd48" providerId="ADAL" clId="{65F911DE-23A6-4B7E-9A69-F78033998652}" dt="2023-08-24T21:29:13.955" v="39" actId="478"/>
          <ac:spMkLst>
            <pc:docMk/>
            <pc:sldMk cId="3610252650" sldId="141170090"/>
            <ac:spMk id="21" creationId="{E61610BD-EA69-B318-C9B8-9E3B68945624}"/>
          </ac:spMkLst>
        </pc:spChg>
        <pc:spChg chg="del mod">
          <ac:chgData name="Gaurang Naik" userId="095fd180-9166-4a3e-8ca1-a5959fa5cd48" providerId="ADAL" clId="{65F911DE-23A6-4B7E-9A69-F78033998652}" dt="2023-08-24T21:29:17.237" v="40" actId="478"/>
          <ac:spMkLst>
            <pc:docMk/>
            <pc:sldMk cId="3610252650" sldId="141170090"/>
            <ac:spMk id="22" creationId="{5DC9E35C-4726-53B4-2E63-309BE4BD8D30}"/>
          </ac:spMkLst>
        </pc:spChg>
        <pc:spChg chg="del mod">
          <ac:chgData name="Gaurang Naik" userId="095fd180-9166-4a3e-8ca1-a5959fa5cd48" providerId="ADAL" clId="{65F911DE-23A6-4B7E-9A69-F78033998652}" dt="2023-08-24T21:29:13.955" v="39" actId="478"/>
          <ac:spMkLst>
            <pc:docMk/>
            <pc:sldMk cId="3610252650" sldId="141170090"/>
            <ac:spMk id="23" creationId="{53513F00-1D09-E9E4-21B7-31A7C48AAF12}"/>
          </ac:spMkLst>
        </pc:spChg>
        <pc:spChg chg="del mod">
          <ac:chgData name="Gaurang Naik" userId="095fd180-9166-4a3e-8ca1-a5959fa5cd48" providerId="ADAL" clId="{65F911DE-23A6-4B7E-9A69-F78033998652}" dt="2023-08-24T21:29:13.955" v="39" actId="478"/>
          <ac:spMkLst>
            <pc:docMk/>
            <pc:sldMk cId="3610252650" sldId="141170090"/>
            <ac:spMk id="24" creationId="{0056A04F-48CC-AE96-841C-4E89E696BC99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25" creationId="{1442B2BC-1882-CBED-853B-F63BC53B29CA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26" creationId="{1CECEB78-749E-BF81-F8C9-8D0B6552FD72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27" creationId="{5747539E-8547-C225-122E-C40DECD99C1D}"/>
          </ac:spMkLst>
        </pc:spChg>
        <pc:spChg chg="add mod">
          <ac:chgData name="Gaurang Naik" userId="095fd180-9166-4a3e-8ca1-a5959fa5cd48" providerId="ADAL" clId="{65F911DE-23A6-4B7E-9A69-F78033998652}" dt="2023-08-24T21:35:55.233" v="176" actId="1076"/>
          <ac:spMkLst>
            <pc:docMk/>
            <pc:sldMk cId="3610252650" sldId="141170090"/>
            <ac:spMk id="28" creationId="{F1C7BF24-F772-EECC-DC8D-33CC27C1BA29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29" creationId="{1D4F5CD9-C8BB-9439-E998-B0DB7330265A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30" creationId="{4754C4BC-8631-B139-D554-1D397BA74F42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31" creationId="{4834BCE6-48FE-2AB6-2C6F-62B34F25E8E8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32" creationId="{E70E4154-8A6C-88BE-5841-0A8B72BBACE6}"/>
          </ac:spMkLst>
        </pc:spChg>
        <pc:spChg chg="add mod">
          <ac:chgData name="Gaurang Naik" userId="095fd180-9166-4a3e-8ca1-a5959fa5cd48" providerId="ADAL" clId="{65F911DE-23A6-4B7E-9A69-F78033998652}" dt="2023-08-24T21:32:39.200" v="105" actId="164"/>
          <ac:spMkLst>
            <pc:docMk/>
            <pc:sldMk cId="3610252650" sldId="141170090"/>
            <ac:spMk id="33" creationId="{EADD0E2F-9A22-B610-2BF8-F5774A548743}"/>
          </ac:spMkLst>
        </pc:spChg>
        <pc:spChg chg="add mod">
          <ac:chgData name="Gaurang Naik" userId="095fd180-9166-4a3e-8ca1-a5959fa5cd48" providerId="ADAL" clId="{65F911DE-23A6-4B7E-9A69-F78033998652}" dt="2023-08-24T21:33:36.776" v="143" actId="164"/>
          <ac:spMkLst>
            <pc:docMk/>
            <pc:sldMk cId="3610252650" sldId="141170090"/>
            <ac:spMk id="35" creationId="{4983D539-7F6A-6E7B-1803-EDF50EB28855}"/>
          </ac:spMkLst>
        </pc:spChg>
        <pc:spChg chg="add mod">
          <ac:chgData name="Gaurang Naik" userId="095fd180-9166-4a3e-8ca1-a5959fa5cd48" providerId="ADAL" clId="{65F911DE-23A6-4B7E-9A69-F78033998652}" dt="2023-08-24T21:33:36.776" v="143" actId="164"/>
          <ac:spMkLst>
            <pc:docMk/>
            <pc:sldMk cId="3610252650" sldId="141170090"/>
            <ac:spMk id="36" creationId="{FB9B53A8-BC92-2142-8512-CF816751B641}"/>
          </ac:spMkLst>
        </pc:spChg>
        <pc:spChg chg="mod">
          <ac:chgData name="Gaurang Naik" userId="095fd180-9166-4a3e-8ca1-a5959fa5cd48" providerId="ADAL" clId="{65F911DE-23A6-4B7E-9A69-F78033998652}" dt="2023-08-24T21:33:38.690" v="144"/>
          <ac:spMkLst>
            <pc:docMk/>
            <pc:sldMk cId="3610252650" sldId="141170090"/>
            <ac:spMk id="40" creationId="{58E7017B-3C94-C835-1E5D-157722EE912B}"/>
          </ac:spMkLst>
        </pc:spChg>
        <pc:spChg chg="mod">
          <ac:chgData name="Gaurang Naik" userId="095fd180-9166-4a3e-8ca1-a5959fa5cd48" providerId="ADAL" clId="{65F911DE-23A6-4B7E-9A69-F78033998652}" dt="2023-08-24T21:33:50.031" v="146" actId="20577"/>
          <ac:spMkLst>
            <pc:docMk/>
            <pc:sldMk cId="3610252650" sldId="141170090"/>
            <ac:spMk id="41" creationId="{FF1EAB54-DCDC-6E43-2AF9-9247C05926C9}"/>
          </ac:spMkLst>
        </pc:spChg>
        <pc:spChg chg="mod">
          <ac:chgData name="Gaurang Naik" userId="095fd180-9166-4a3e-8ca1-a5959fa5cd48" providerId="ADAL" clId="{65F911DE-23A6-4B7E-9A69-F78033998652}" dt="2023-08-24T21:33:38.690" v="144"/>
          <ac:spMkLst>
            <pc:docMk/>
            <pc:sldMk cId="3610252650" sldId="141170090"/>
            <ac:spMk id="42" creationId="{4541B1FC-3929-502D-693E-19715C3D0CC2}"/>
          </ac:spMkLst>
        </pc:spChg>
        <pc:spChg chg="mod">
          <ac:chgData name="Gaurang Naik" userId="095fd180-9166-4a3e-8ca1-a5959fa5cd48" providerId="ADAL" clId="{65F911DE-23A6-4B7E-9A69-F78033998652}" dt="2023-08-24T21:33:38.690" v="144"/>
          <ac:spMkLst>
            <pc:docMk/>
            <pc:sldMk cId="3610252650" sldId="141170090"/>
            <ac:spMk id="43" creationId="{58A980B6-F04D-9946-3FA4-2118C63394FB}"/>
          </ac:spMkLst>
        </pc:spChg>
        <pc:spChg chg="del mod">
          <ac:chgData name="Gaurang Naik" userId="095fd180-9166-4a3e-8ca1-a5959fa5cd48" providerId="ADAL" clId="{65F911DE-23A6-4B7E-9A69-F78033998652}" dt="2023-08-24T21:34:39.862" v="158" actId="478"/>
          <ac:spMkLst>
            <pc:docMk/>
            <pc:sldMk cId="3610252650" sldId="141170090"/>
            <ac:spMk id="44" creationId="{C15E40BB-8E58-9BAE-AA0E-4E36FB4577AC}"/>
          </ac:spMkLst>
        </pc:spChg>
        <pc:spChg chg="del mod">
          <ac:chgData name="Gaurang Naik" userId="095fd180-9166-4a3e-8ca1-a5959fa5cd48" providerId="ADAL" clId="{65F911DE-23A6-4B7E-9A69-F78033998652}" dt="2023-08-24T21:35:39.399" v="174" actId="478"/>
          <ac:spMkLst>
            <pc:docMk/>
            <pc:sldMk cId="3610252650" sldId="141170090"/>
            <ac:spMk id="45" creationId="{807BB663-23BC-57BA-D0EA-DC760A361CF1}"/>
          </ac:spMkLst>
        </pc:spChg>
        <pc:spChg chg="del mod">
          <ac:chgData name="Gaurang Naik" userId="095fd180-9166-4a3e-8ca1-a5959fa5cd48" providerId="ADAL" clId="{65F911DE-23A6-4B7E-9A69-F78033998652}" dt="2023-08-24T21:35:22.474" v="168" actId="478"/>
          <ac:spMkLst>
            <pc:docMk/>
            <pc:sldMk cId="3610252650" sldId="141170090"/>
            <ac:spMk id="46" creationId="{0E62C270-676C-E4B9-8511-D101E10C74EC}"/>
          </ac:spMkLst>
        </pc:spChg>
        <pc:spChg chg="del mod">
          <ac:chgData name="Gaurang Naik" userId="095fd180-9166-4a3e-8ca1-a5959fa5cd48" providerId="ADAL" clId="{65F911DE-23A6-4B7E-9A69-F78033998652}" dt="2023-08-24T21:35:26.277" v="169" actId="478"/>
          <ac:spMkLst>
            <pc:docMk/>
            <pc:sldMk cId="3610252650" sldId="141170090"/>
            <ac:spMk id="47" creationId="{736CF0CC-D802-3890-9600-8B7A89A7F42A}"/>
          </ac:spMkLst>
        </pc:spChg>
        <pc:spChg chg="mod">
          <ac:chgData name="Gaurang Naik" userId="095fd180-9166-4a3e-8ca1-a5959fa5cd48" providerId="ADAL" clId="{65F911DE-23A6-4B7E-9A69-F78033998652}" dt="2023-08-24T21:34:57.270" v="163" actId="20577"/>
          <ac:spMkLst>
            <pc:docMk/>
            <pc:sldMk cId="3610252650" sldId="141170090"/>
            <ac:spMk id="48" creationId="{4D8FA56E-7078-D904-54B9-8967205DBFFA}"/>
          </ac:spMkLst>
        </pc:spChg>
        <pc:spChg chg="mod">
          <ac:chgData name="Gaurang Naik" userId="095fd180-9166-4a3e-8ca1-a5959fa5cd48" providerId="ADAL" clId="{65F911DE-23A6-4B7E-9A69-F78033998652}" dt="2023-08-24T21:35:06.424" v="165" actId="20577"/>
          <ac:spMkLst>
            <pc:docMk/>
            <pc:sldMk cId="3610252650" sldId="141170090"/>
            <ac:spMk id="49" creationId="{4F54F45F-C1AC-73B6-EF18-FA88F9CED576}"/>
          </ac:spMkLst>
        </pc:spChg>
        <pc:spChg chg="mod">
          <ac:chgData name="Gaurang Naik" userId="095fd180-9166-4a3e-8ca1-a5959fa5cd48" providerId="ADAL" clId="{65F911DE-23A6-4B7E-9A69-F78033998652}" dt="2023-08-24T21:35:09.390" v="166" actId="20577"/>
          <ac:spMkLst>
            <pc:docMk/>
            <pc:sldMk cId="3610252650" sldId="141170090"/>
            <ac:spMk id="50" creationId="{9E77923D-EA5A-1FB0-2037-16AD6AF3CF10}"/>
          </ac:spMkLst>
        </pc:spChg>
        <pc:spChg chg="mod">
          <ac:chgData name="Gaurang Naik" userId="095fd180-9166-4a3e-8ca1-a5959fa5cd48" providerId="ADAL" clId="{65F911DE-23A6-4B7E-9A69-F78033998652}" dt="2023-08-24T21:34:53.896" v="162" actId="20577"/>
          <ac:spMkLst>
            <pc:docMk/>
            <pc:sldMk cId="3610252650" sldId="141170090"/>
            <ac:spMk id="51" creationId="{AFF75700-08D4-55B0-2C96-D9EC8D533FEB}"/>
          </ac:spMkLst>
        </pc:spChg>
        <pc:spChg chg="mod">
          <ac:chgData name="Gaurang Naik" userId="095fd180-9166-4a3e-8ca1-a5959fa5cd48" providerId="ADAL" clId="{65F911DE-23A6-4B7E-9A69-F78033998652}" dt="2023-08-24T21:34:48.408" v="160" actId="1076"/>
          <ac:spMkLst>
            <pc:docMk/>
            <pc:sldMk cId="3610252650" sldId="141170090"/>
            <ac:spMk id="52" creationId="{8703425D-7954-8883-5F58-74EF9CAEFD02}"/>
          </ac:spMkLst>
        </pc:spChg>
        <pc:spChg chg="del mod">
          <ac:chgData name="Gaurang Naik" userId="095fd180-9166-4a3e-8ca1-a5959fa5cd48" providerId="ADAL" clId="{65F911DE-23A6-4B7E-9A69-F78033998652}" dt="2023-08-24T21:35:28.528" v="170" actId="478"/>
          <ac:spMkLst>
            <pc:docMk/>
            <pc:sldMk cId="3610252650" sldId="141170090"/>
            <ac:spMk id="53" creationId="{2B2EE08C-1D9B-3305-7531-FEB45171CE82}"/>
          </ac:spMkLst>
        </pc:spChg>
        <pc:spChg chg="mod">
          <ac:chgData name="Gaurang Naik" userId="095fd180-9166-4a3e-8ca1-a5959fa5cd48" providerId="ADAL" clId="{65F911DE-23A6-4B7E-9A69-F78033998652}" dt="2023-08-24T21:35:37.854" v="173" actId="1076"/>
          <ac:spMkLst>
            <pc:docMk/>
            <pc:sldMk cId="3610252650" sldId="141170090"/>
            <ac:spMk id="54" creationId="{7AF257E2-A1EA-963A-4881-444866B3E4B9}"/>
          </ac:spMkLst>
        </pc:spChg>
        <pc:spChg chg="mod">
          <ac:chgData name="Gaurang Naik" userId="095fd180-9166-4a3e-8ca1-a5959fa5cd48" providerId="ADAL" clId="{65F911DE-23A6-4B7E-9A69-F78033998652}" dt="2023-08-24T21:35:35.350" v="172" actId="1076"/>
          <ac:spMkLst>
            <pc:docMk/>
            <pc:sldMk cId="3610252650" sldId="141170090"/>
            <ac:spMk id="55" creationId="{17C9F7DE-E095-95E4-E224-774F7D8E0F8F}"/>
          </ac:spMkLst>
        </pc:spChg>
        <pc:spChg chg="add mod">
          <ac:chgData name="Gaurang Naik" userId="095fd180-9166-4a3e-8ca1-a5959fa5cd48" providerId="ADAL" clId="{65F911DE-23A6-4B7E-9A69-F78033998652}" dt="2023-08-24T21:36:44.191" v="193" actId="164"/>
          <ac:spMkLst>
            <pc:docMk/>
            <pc:sldMk cId="3610252650" sldId="141170090"/>
            <ac:spMk id="56" creationId="{8EB5A292-2A02-582B-CB04-F52D7992C033}"/>
          </ac:spMkLst>
        </pc:spChg>
        <pc:spChg chg="add mod">
          <ac:chgData name="Gaurang Naik" userId="095fd180-9166-4a3e-8ca1-a5959fa5cd48" providerId="ADAL" clId="{65F911DE-23A6-4B7E-9A69-F78033998652}" dt="2023-08-24T21:36:44.191" v="193" actId="164"/>
          <ac:spMkLst>
            <pc:docMk/>
            <pc:sldMk cId="3610252650" sldId="141170090"/>
            <ac:spMk id="57" creationId="{D0414099-D722-BE88-0532-AB36E20F0A88}"/>
          </ac:spMkLst>
        </pc:spChg>
        <pc:spChg chg="add mod">
          <ac:chgData name="Gaurang Naik" userId="095fd180-9166-4a3e-8ca1-a5959fa5cd48" providerId="ADAL" clId="{65F911DE-23A6-4B7E-9A69-F78033998652}" dt="2023-08-24T21:36:44.191" v="193" actId="164"/>
          <ac:spMkLst>
            <pc:docMk/>
            <pc:sldMk cId="3610252650" sldId="141170090"/>
            <ac:spMk id="58" creationId="{BFF06CDF-AFF5-6ADF-4C50-0B6BFF4ACE54}"/>
          </ac:spMkLst>
        </pc:spChg>
        <pc:spChg chg="add del mod">
          <ac:chgData name="Gaurang Naik" userId="095fd180-9166-4a3e-8ca1-a5959fa5cd48" providerId="ADAL" clId="{65F911DE-23A6-4B7E-9A69-F78033998652}" dt="2023-08-24T21:36:29.741" v="190" actId="478"/>
          <ac:spMkLst>
            <pc:docMk/>
            <pc:sldMk cId="3610252650" sldId="141170090"/>
            <ac:spMk id="64" creationId="{A7C3CEF5-1145-7F6F-EBA7-FFC91FCA68A6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68" creationId="{D33481C9-9546-23C3-7BC1-7E92341C2E70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69" creationId="{C9190624-6A03-38E6-6270-9367705F86CC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70" creationId="{03DC9CDD-87C9-DC54-5E2B-8F5C5F1DEB88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71" creationId="{DB5F0543-6D4A-04E3-E19D-1E75514331B3}"/>
          </ac:spMkLst>
        </pc:spChg>
        <pc:spChg chg="del mod">
          <ac:chgData name="Gaurang Naik" userId="095fd180-9166-4a3e-8ca1-a5959fa5cd48" providerId="ADAL" clId="{65F911DE-23A6-4B7E-9A69-F78033998652}" dt="2023-08-24T21:42:48.906" v="854" actId="478"/>
          <ac:spMkLst>
            <pc:docMk/>
            <pc:sldMk cId="3610252650" sldId="141170090"/>
            <ac:spMk id="74" creationId="{B8BD326F-0267-F24B-B37D-46D72134F204}"/>
          </ac:spMkLst>
        </pc:spChg>
        <pc:spChg chg="del mod">
          <ac:chgData name="Gaurang Naik" userId="095fd180-9166-4a3e-8ca1-a5959fa5cd48" providerId="ADAL" clId="{65F911DE-23A6-4B7E-9A69-F78033998652}" dt="2023-08-24T21:42:48.906" v="854" actId="478"/>
          <ac:spMkLst>
            <pc:docMk/>
            <pc:sldMk cId="3610252650" sldId="141170090"/>
            <ac:spMk id="75" creationId="{C2252ADF-40F2-DC3F-82D4-211BB473EC14}"/>
          </ac:spMkLst>
        </pc:spChg>
        <pc:spChg chg="del mod">
          <ac:chgData name="Gaurang Naik" userId="095fd180-9166-4a3e-8ca1-a5959fa5cd48" providerId="ADAL" clId="{65F911DE-23A6-4B7E-9A69-F78033998652}" dt="2023-08-24T21:42:48.906" v="854" actId="478"/>
          <ac:spMkLst>
            <pc:docMk/>
            <pc:sldMk cId="3610252650" sldId="141170090"/>
            <ac:spMk id="77" creationId="{9BE3F186-3736-ADDE-C1FF-20818A3D6FBF}"/>
          </ac:spMkLst>
        </pc:spChg>
        <pc:spChg chg="del mod">
          <ac:chgData name="Gaurang Naik" userId="095fd180-9166-4a3e-8ca1-a5959fa5cd48" providerId="ADAL" clId="{65F911DE-23A6-4B7E-9A69-F78033998652}" dt="2023-08-24T21:42:51.481" v="855" actId="478"/>
          <ac:spMkLst>
            <pc:docMk/>
            <pc:sldMk cId="3610252650" sldId="141170090"/>
            <ac:spMk id="80" creationId="{AA12C460-4FF9-173A-FC47-5D72FD3D2E19}"/>
          </ac:spMkLst>
        </pc:spChg>
        <pc:spChg chg="del mod">
          <ac:chgData name="Gaurang Naik" userId="095fd180-9166-4a3e-8ca1-a5959fa5cd48" providerId="ADAL" clId="{65F911DE-23A6-4B7E-9A69-F78033998652}" dt="2023-08-24T21:42:48.906" v="854" actId="478"/>
          <ac:spMkLst>
            <pc:docMk/>
            <pc:sldMk cId="3610252650" sldId="141170090"/>
            <ac:spMk id="81" creationId="{4B7451F3-D647-BD6B-808C-20E0369D7B32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83" creationId="{A7DEB745-E01C-53E9-1617-B8BC5F88F013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86" creationId="{2DE8851B-5FF4-CF87-339D-92829C051E33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87" creationId="{D07E0A15-A734-BC64-900B-7DD82F7F892F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89" creationId="{EF12F7B6-142C-4F13-74B5-3F6CA21F4C5B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90" creationId="{1AEF7E53-C1B8-8F23-65BC-E9442842F548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93" creationId="{DCF52E20-AF42-F47C-5184-E6E8FCB4FB75}"/>
          </ac:spMkLst>
        </pc:spChg>
        <pc:spChg chg="mod">
          <ac:chgData name="Gaurang Naik" userId="095fd180-9166-4a3e-8ca1-a5959fa5cd48" providerId="ADAL" clId="{65F911DE-23A6-4B7E-9A69-F78033998652}" dt="2023-08-24T21:40:24.098" v="496"/>
          <ac:spMkLst>
            <pc:docMk/>
            <pc:sldMk cId="3610252650" sldId="141170090"/>
            <ac:spMk id="94" creationId="{DD182D0C-4E93-EC18-99ED-CEB6287442E8}"/>
          </ac:spMkLst>
        </pc:spChg>
        <pc:spChg chg="mod topLvl">
          <ac:chgData name="Gaurang Naik" userId="095fd180-9166-4a3e-8ca1-a5959fa5cd48" providerId="ADAL" clId="{65F911DE-23A6-4B7E-9A69-F78033998652}" dt="2023-08-24T21:44:32.915" v="887" actId="164"/>
          <ac:spMkLst>
            <pc:docMk/>
            <pc:sldMk cId="3610252650" sldId="141170090"/>
            <ac:spMk id="97" creationId="{9D6A250C-2FD7-0F3B-66DD-530EAEAFCEB7}"/>
          </ac:spMkLst>
        </pc:spChg>
        <pc:spChg chg="mod topLvl">
          <ac:chgData name="Gaurang Naik" userId="095fd180-9166-4a3e-8ca1-a5959fa5cd48" providerId="ADAL" clId="{65F911DE-23A6-4B7E-9A69-F78033998652}" dt="2023-08-24T21:44:32.915" v="887" actId="164"/>
          <ac:spMkLst>
            <pc:docMk/>
            <pc:sldMk cId="3610252650" sldId="141170090"/>
            <ac:spMk id="98" creationId="{9EB50566-CB01-3597-461D-3D8602291ABE}"/>
          </ac:spMkLst>
        </pc:spChg>
        <pc:spChg chg="mod topLvl">
          <ac:chgData name="Gaurang Naik" userId="095fd180-9166-4a3e-8ca1-a5959fa5cd48" providerId="ADAL" clId="{65F911DE-23A6-4B7E-9A69-F78033998652}" dt="2023-08-24T21:44:32.915" v="887" actId="164"/>
          <ac:spMkLst>
            <pc:docMk/>
            <pc:sldMk cId="3610252650" sldId="141170090"/>
            <ac:spMk id="99" creationId="{A2865C85-8DFD-3EFD-69AD-873EBFFD91DE}"/>
          </ac:spMkLst>
        </pc:spChg>
        <pc:spChg chg="mod topLvl">
          <ac:chgData name="Gaurang Naik" userId="095fd180-9166-4a3e-8ca1-a5959fa5cd48" providerId="ADAL" clId="{65F911DE-23A6-4B7E-9A69-F78033998652}" dt="2023-08-24T21:44:32.915" v="887" actId="164"/>
          <ac:spMkLst>
            <pc:docMk/>
            <pc:sldMk cId="3610252650" sldId="141170090"/>
            <ac:spMk id="100" creationId="{6ECDBAC1-7C4F-6427-E860-F8B26E3A1B02}"/>
          </ac:spMkLst>
        </pc:spChg>
        <pc:spChg chg="mod">
          <ac:chgData name="Gaurang Naik" userId="095fd180-9166-4a3e-8ca1-a5959fa5cd48" providerId="ADAL" clId="{65F911DE-23A6-4B7E-9A69-F78033998652}" dt="2023-08-24T21:44:12.548" v="884" actId="165"/>
          <ac:spMkLst>
            <pc:docMk/>
            <pc:sldMk cId="3610252650" sldId="141170090"/>
            <ac:spMk id="103" creationId="{F6D6E796-7721-51B3-F403-C1A3882A6539}"/>
          </ac:spMkLst>
        </pc:spChg>
        <pc:spChg chg="mod">
          <ac:chgData name="Gaurang Naik" userId="095fd180-9166-4a3e-8ca1-a5959fa5cd48" providerId="ADAL" clId="{65F911DE-23A6-4B7E-9A69-F78033998652}" dt="2023-08-24T21:44:12.548" v="884" actId="165"/>
          <ac:spMkLst>
            <pc:docMk/>
            <pc:sldMk cId="3610252650" sldId="141170090"/>
            <ac:spMk id="106" creationId="{1E95FBDC-7E31-21F6-DFFA-F45525891FBC}"/>
          </ac:spMkLst>
        </pc:spChg>
        <pc:spChg chg="mod">
          <ac:chgData name="Gaurang Naik" userId="095fd180-9166-4a3e-8ca1-a5959fa5cd48" providerId="ADAL" clId="{65F911DE-23A6-4B7E-9A69-F78033998652}" dt="2023-08-24T21:44:12.548" v="884" actId="165"/>
          <ac:spMkLst>
            <pc:docMk/>
            <pc:sldMk cId="3610252650" sldId="141170090"/>
            <ac:spMk id="107" creationId="{57926F6C-7B7F-7F64-5896-1DB5488F93C0}"/>
          </ac:spMkLst>
        </pc:spChg>
        <pc:spChg chg="mod">
          <ac:chgData name="Gaurang Naik" userId="095fd180-9166-4a3e-8ca1-a5959fa5cd48" providerId="ADAL" clId="{65F911DE-23A6-4B7E-9A69-F78033998652}" dt="2023-08-24T21:44:12.548" v="884" actId="165"/>
          <ac:spMkLst>
            <pc:docMk/>
            <pc:sldMk cId="3610252650" sldId="141170090"/>
            <ac:spMk id="109" creationId="{ABD0A215-B561-6CC2-F26B-FE77844ED4D4}"/>
          </ac:spMkLst>
        </pc:spChg>
        <pc:spChg chg="mod">
          <ac:chgData name="Gaurang Naik" userId="095fd180-9166-4a3e-8ca1-a5959fa5cd48" providerId="ADAL" clId="{65F911DE-23A6-4B7E-9A69-F78033998652}" dt="2023-08-24T21:44:12.548" v="884" actId="165"/>
          <ac:spMkLst>
            <pc:docMk/>
            <pc:sldMk cId="3610252650" sldId="141170090"/>
            <ac:spMk id="110" creationId="{7D889FD9-495D-E261-D24C-008D704A507D}"/>
          </ac:spMkLst>
        </pc:spChg>
        <pc:spChg chg="mod">
          <ac:chgData name="Gaurang Naik" userId="095fd180-9166-4a3e-8ca1-a5959fa5cd48" providerId="ADAL" clId="{65F911DE-23A6-4B7E-9A69-F78033998652}" dt="2023-08-24T21:44:12.548" v="884" actId="165"/>
          <ac:spMkLst>
            <pc:docMk/>
            <pc:sldMk cId="3610252650" sldId="141170090"/>
            <ac:spMk id="113" creationId="{4F15CC0A-6BFC-5D08-C12B-7624B6574509}"/>
          </ac:spMkLst>
        </pc:spChg>
        <pc:spChg chg="mod">
          <ac:chgData name="Gaurang Naik" userId="095fd180-9166-4a3e-8ca1-a5959fa5cd48" providerId="ADAL" clId="{65F911DE-23A6-4B7E-9A69-F78033998652}" dt="2023-08-24T21:44:12.548" v="884" actId="165"/>
          <ac:spMkLst>
            <pc:docMk/>
            <pc:sldMk cId="3610252650" sldId="141170090"/>
            <ac:spMk id="114" creationId="{1F28E68E-D2C7-4EAF-45A0-A93A89DB93E1}"/>
          </ac:spMkLst>
        </pc:spChg>
        <pc:grpChg chg="add del mod">
          <ac:chgData name="Gaurang Naik" userId="095fd180-9166-4a3e-8ca1-a5959fa5cd48" providerId="ADAL" clId="{65F911DE-23A6-4B7E-9A69-F78033998652}" dt="2023-08-24T21:29:26.622" v="41" actId="478"/>
          <ac:grpSpMkLst>
            <pc:docMk/>
            <pc:sldMk cId="3610252650" sldId="141170090"/>
            <ac:grpSpMk id="7" creationId="{88B5FB0D-C118-364B-58CF-F8471777EA34}"/>
          </ac:grpSpMkLst>
        </pc:grpChg>
        <pc:grpChg chg="del mod topLvl">
          <ac:chgData name="Gaurang Naik" userId="095fd180-9166-4a3e-8ca1-a5959fa5cd48" providerId="ADAL" clId="{65F911DE-23A6-4B7E-9A69-F78033998652}" dt="2023-08-24T21:30:48.439" v="62" actId="165"/>
          <ac:grpSpMkLst>
            <pc:docMk/>
            <pc:sldMk cId="3610252650" sldId="141170090"/>
            <ac:grpSpMk id="8" creationId="{B56B3A70-828B-90B4-FE59-5A84D7E8A42A}"/>
          </ac:grpSpMkLst>
        </pc:grpChg>
        <pc:grpChg chg="add mod">
          <ac:chgData name="Gaurang Naik" userId="095fd180-9166-4a3e-8ca1-a5959fa5cd48" providerId="ADAL" clId="{65F911DE-23A6-4B7E-9A69-F78033998652}" dt="2023-08-24T21:33:36.776" v="143" actId="164"/>
          <ac:grpSpMkLst>
            <pc:docMk/>
            <pc:sldMk cId="3610252650" sldId="141170090"/>
            <ac:grpSpMk id="34" creationId="{B14EAD9E-0274-3A42-7819-1F36E300DE27}"/>
          </ac:grpSpMkLst>
        </pc:grpChg>
        <pc:grpChg chg="add mod">
          <ac:chgData name="Gaurang Naik" userId="095fd180-9166-4a3e-8ca1-a5959fa5cd48" providerId="ADAL" clId="{65F911DE-23A6-4B7E-9A69-F78033998652}" dt="2023-08-24T21:33:36.776" v="143" actId="164"/>
          <ac:grpSpMkLst>
            <pc:docMk/>
            <pc:sldMk cId="3610252650" sldId="141170090"/>
            <ac:grpSpMk id="37" creationId="{BEDA06AB-CDA6-29DA-E237-9BBE3F9F6A32}"/>
          </ac:grpSpMkLst>
        </pc:grpChg>
        <pc:grpChg chg="add mod">
          <ac:chgData name="Gaurang Naik" userId="095fd180-9166-4a3e-8ca1-a5959fa5cd48" providerId="ADAL" clId="{65F911DE-23A6-4B7E-9A69-F78033998652}" dt="2023-08-24T21:36:44.191" v="193" actId="164"/>
          <ac:grpSpMkLst>
            <pc:docMk/>
            <pc:sldMk cId="3610252650" sldId="141170090"/>
            <ac:grpSpMk id="38" creationId="{B5255E73-86CD-9F06-9B4E-863C5CE603FF}"/>
          </ac:grpSpMkLst>
        </pc:grpChg>
        <pc:grpChg chg="mod">
          <ac:chgData name="Gaurang Naik" userId="095fd180-9166-4a3e-8ca1-a5959fa5cd48" providerId="ADAL" clId="{65F911DE-23A6-4B7E-9A69-F78033998652}" dt="2023-08-24T21:33:38.690" v="144"/>
          <ac:grpSpMkLst>
            <pc:docMk/>
            <pc:sldMk cId="3610252650" sldId="141170090"/>
            <ac:grpSpMk id="39" creationId="{544B1E7C-C9BD-A374-E703-7BBD1D1F2ECC}"/>
          </ac:grpSpMkLst>
        </pc:grpChg>
        <pc:grpChg chg="add mod">
          <ac:chgData name="Gaurang Naik" userId="095fd180-9166-4a3e-8ca1-a5959fa5cd48" providerId="ADAL" clId="{65F911DE-23A6-4B7E-9A69-F78033998652}" dt="2023-08-24T21:36:52.210" v="194" actId="1076"/>
          <ac:grpSpMkLst>
            <pc:docMk/>
            <pc:sldMk cId="3610252650" sldId="141170090"/>
            <ac:grpSpMk id="65" creationId="{0E885D96-B3EE-8A55-5835-5FF023B8AE96}"/>
          </ac:grpSpMkLst>
        </pc:grpChg>
        <pc:grpChg chg="add del mod">
          <ac:chgData name="Gaurang Naik" userId="095fd180-9166-4a3e-8ca1-a5959fa5cd48" providerId="ADAL" clId="{65F911DE-23A6-4B7E-9A69-F78033998652}" dt="2023-08-24T21:43:00.211" v="857" actId="21"/>
          <ac:grpSpMkLst>
            <pc:docMk/>
            <pc:sldMk cId="3610252650" sldId="141170090"/>
            <ac:grpSpMk id="66" creationId="{8005C113-740E-0D95-5C92-028754008A1E}"/>
          </ac:grpSpMkLst>
        </pc:grpChg>
        <pc:grpChg chg="mod">
          <ac:chgData name="Gaurang Naik" userId="095fd180-9166-4a3e-8ca1-a5959fa5cd48" providerId="ADAL" clId="{65F911DE-23A6-4B7E-9A69-F78033998652}" dt="2023-08-24T21:40:24.098" v="496"/>
          <ac:grpSpMkLst>
            <pc:docMk/>
            <pc:sldMk cId="3610252650" sldId="141170090"/>
            <ac:grpSpMk id="67" creationId="{493AE6E8-4451-55F5-6FA3-E32DC86F3F49}"/>
          </ac:grpSpMkLst>
        </pc:grpChg>
        <pc:grpChg chg="mod">
          <ac:chgData name="Gaurang Naik" userId="095fd180-9166-4a3e-8ca1-a5959fa5cd48" providerId="ADAL" clId="{65F911DE-23A6-4B7E-9A69-F78033998652}" dt="2023-08-24T21:40:24.098" v="496"/>
          <ac:grpSpMkLst>
            <pc:docMk/>
            <pc:sldMk cId="3610252650" sldId="141170090"/>
            <ac:grpSpMk id="72" creationId="{E1323338-9118-0094-26C1-D90FEC67C165}"/>
          </ac:grpSpMkLst>
        </pc:grpChg>
        <pc:grpChg chg="del mod">
          <ac:chgData name="Gaurang Naik" userId="095fd180-9166-4a3e-8ca1-a5959fa5cd48" providerId="ADAL" clId="{65F911DE-23A6-4B7E-9A69-F78033998652}" dt="2023-08-24T21:42:48.906" v="854" actId="478"/>
          <ac:grpSpMkLst>
            <pc:docMk/>
            <pc:sldMk cId="3610252650" sldId="141170090"/>
            <ac:grpSpMk id="73" creationId="{4E2926A4-5210-D371-F305-E779BEE7E5C5}"/>
          </ac:grpSpMkLst>
        </pc:grpChg>
        <pc:grpChg chg="del mod">
          <ac:chgData name="Gaurang Naik" userId="095fd180-9166-4a3e-8ca1-a5959fa5cd48" providerId="ADAL" clId="{65F911DE-23A6-4B7E-9A69-F78033998652}" dt="2023-08-24T21:42:48.906" v="854" actId="478"/>
          <ac:grpSpMkLst>
            <pc:docMk/>
            <pc:sldMk cId="3610252650" sldId="141170090"/>
            <ac:grpSpMk id="76" creationId="{4519E2B9-DBD2-7C5E-76FB-CFA1563F3B9A}"/>
          </ac:grpSpMkLst>
        </pc:grpChg>
        <pc:grpChg chg="mod">
          <ac:chgData name="Gaurang Naik" userId="095fd180-9166-4a3e-8ca1-a5959fa5cd48" providerId="ADAL" clId="{65F911DE-23A6-4B7E-9A69-F78033998652}" dt="2023-08-24T21:40:24.098" v="496"/>
          <ac:grpSpMkLst>
            <pc:docMk/>
            <pc:sldMk cId="3610252650" sldId="141170090"/>
            <ac:grpSpMk id="82" creationId="{9A7DD418-4FDA-9469-5A00-D3400F937554}"/>
          </ac:grpSpMkLst>
        </pc:grpChg>
        <pc:grpChg chg="mod">
          <ac:chgData name="Gaurang Naik" userId="095fd180-9166-4a3e-8ca1-a5959fa5cd48" providerId="ADAL" clId="{65F911DE-23A6-4B7E-9A69-F78033998652}" dt="2023-08-24T21:40:24.098" v="496"/>
          <ac:grpSpMkLst>
            <pc:docMk/>
            <pc:sldMk cId="3610252650" sldId="141170090"/>
            <ac:grpSpMk id="88" creationId="{C5A8A8BF-967C-A1DA-4EE1-0BC6837F0566}"/>
          </ac:grpSpMkLst>
        </pc:grpChg>
        <pc:grpChg chg="add del mod">
          <ac:chgData name="Gaurang Naik" userId="095fd180-9166-4a3e-8ca1-a5959fa5cd48" providerId="ADAL" clId="{65F911DE-23A6-4B7E-9A69-F78033998652}" dt="2023-08-24T21:44:12.548" v="884" actId="165"/>
          <ac:grpSpMkLst>
            <pc:docMk/>
            <pc:sldMk cId="3610252650" sldId="141170090"/>
            <ac:grpSpMk id="95" creationId="{99153B0F-B23D-5EE3-8E61-927EB2F622E3}"/>
          </ac:grpSpMkLst>
        </pc:grpChg>
        <pc:grpChg chg="mod topLvl">
          <ac:chgData name="Gaurang Naik" userId="095fd180-9166-4a3e-8ca1-a5959fa5cd48" providerId="ADAL" clId="{65F911DE-23A6-4B7E-9A69-F78033998652}" dt="2023-08-24T21:44:32.915" v="887" actId="164"/>
          <ac:grpSpMkLst>
            <pc:docMk/>
            <pc:sldMk cId="3610252650" sldId="141170090"/>
            <ac:grpSpMk id="96" creationId="{ABA2A759-06D1-8216-D1EA-C386CD304294}"/>
          </ac:grpSpMkLst>
        </pc:grpChg>
        <pc:grpChg chg="mod topLvl">
          <ac:chgData name="Gaurang Naik" userId="095fd180-9166-4a3e-8ca1-a5959fa5cd48" providerId="ADAL" clId="{65F911DE-23A6-4B7E-9A69-F78033998652}" dt="2023-08-24T21:44:32.915" v="887" actId="164"/>
          <ac:grpSpMkLst>
            <pc:docMk/>
            <pc:sldMk cId="3610252650" sldId="141170090"/>
            <ac:grpSpMk id="101" creationId="{04C11C8A-F2BA-5441-9116-1B02D591ECAA}"/>
          </ac:grpSpMkLst>
        </pc:grpChg>
        <pc:grpChg chg="mod">
          <ac:chgData name="Gaurang Naik" userId="095fd180-9166-4a3e-8ca1-a5959fa5cd48" providerId="ADAL" clId="{65F911DE-23A6-4B7E-9A69-F78033998652}" dt="2023-08-24T21:44:12.548" v="884" actId="165"/>
          <ac:grpSpMkLst>
            <pc:docMk/>
            <pc:sldMk cId="3610252650" sldId="141170090"/>
            <ac:grpSpMk id="102" creationId="{D970DC60-2E21-9DB8-D81B-0D3A5616E80F}"/>
          </ac:grpSpMkLst>
        </pc:grpChg>
        <pc:grpChg chg="mod">
          <ac:chgData name="Gaurang Naik" userId="095fd180-9166-4a3e-8ca1-a5959fa5cd48" providerId="ADAL" clId="{65F911DE-23A6-4B7E-9A69-F78033998652}" dt="2023-08-24T21:44:12.548" v="884" actId="165"/>
          <ac:grpSpMkLst>
            <pc:docMk/>
            <pc:sldMk cId="3610252650" sldId="141170090"/>
            <ac:grpSpMk id="108" creationId="{6CFCB715-F2AC-15DA-814A-3B85D9A3670E}"/>
          </ac:grpSpMkLst>
        </pc:grpChg>
        <pc:grpChg chg="add mod">
          <ac:chgData name="Gaurang Naik" userId="095fd180-9166-4a3e-8ca1-a5959fa5cd48" providerId="ADAL" clId="{65F911DE-23A6-4B7E-9A69-F78033998652}" dt="2023-08-24T21:44:32.915" v="887" actId="164"/>
          <ac:grpSpMkLst>
            <pc:docMk/>
            <pc:sldMk cId="3610252650" sldId="141170090"/>
            <ac:grpSpMk id="115" creationId="{0CFC79EA-02CA-1852-1D50-9838874FB571}"/>
          </ac:grpSpMkLst>
        </pc:grpChg>
        <pc:cxnChg chg="add del mod">
          <ac:chgData name="Gaurang Naik" userId="095fd180-9166-4a3e-8ca1-a5959fa5cd48" providerId="ADAL" clId="{65F911DE-23A6-4B7E-9A69-F78033998652}" dt="2023-08-24T21:36:39.094" v="192" actId="478"/>
          <ac:cxnSpMkLst>
            <pc:docMk/>
            <pc:sldMk cId="3610252650" sldId="141170090"/>
            <ac:cxnSpMk id="60" creationId="{3B52B3F4-533E-030E-DFB0-40F89E5E664A}"/>
          </ac:cxnSpMkLst>
        </pc:cxnChg>
        <pc:cxnChg chg="add del mod">
          <ac:chgData name="Gaurang Naik" userId="095fd180-9166-4a3e-8ca1-a5959fa5cd48" providerId="ADAL" clId="{65F911DE-23A6-4B7E-9A69-F78033998652}" dt="2023-08-24T21:36:37.183" v="191" actId="478"/>
          <ac:cxnSpMkLst>
            <pc:docMk/>
            <pc:sldMk cId="3610252650" sldId="141170090"/>
            <ac:cxnSpMk id="61" creationId="{60FB1771-DE4F-6770-95E0-3F1A969CE12F}"/>
          </ac:cxnSpMkLst>
        </pc:cxnChg>
        <pc:cxnChg chg="del mod">
          <ac:chgData name="Gaurang Naik" userId="095fd180-9166-4a3e-8ca1-a5959fa5cd48" providerId="ADAL" clId="{65F911DE-23A6-4B7E-9A69-F78033998652}" dt="2023-08-24T21:42:48.906" v="854" actId="478"/>
          <ac:cxnSpMkLst>
            <pc:docMk/>
            <pc:sldMk cId="3610252650" sldId="141170090"/>
            <ac:cxnSpMk id="78" creationId="{1C1C5090-8842-4F9F-78F7-ED23FF900B0A}"/>
          </ac:cxnSpMkLst>
        </pc:cxnChg>
        <pc:cxnChg chg="del mod">
          <ac:chgData name="Gaurang Naik" userId="095fd180-9166-4a3e-8ca1-a5959fa5cd48" providerId="ADAL" clId="{65F911DE-23A6-4B7E-9A69-F78033998652}" dt="2023-08-24T21:42:48.906" v="854" actId="478"/>
          <ac:cxnSpMkLst>
            <pc:docMk/>
            <pc:sldMk cId="3610252650" sldId="141170090"/>
            <ac:cxnSpMk id="79" creationId="{410212F9-F49D-EF85-E43A-BE290015C2E0}"/>
          </ac:cxnSpMkLst>
        </pc:cxnChg>
        <pc:cxnChg chg="mod">
          <ac:chgData name="Gaurang Naik" userId="095fd180-9166-4a3e-8ca1-a5959fa5cd48" providerId="ADAL" clId="{65F911DE-23A6-4B7E-9A69-F78033998652}" dt="2023-08-24T21:40:24.098" v="496"/>
          <ac:cxnSpMkLst>
            <pc:docMk/>
            <pc:sldMk cId="3610252650" sldId="141170090"/>
            <ac:cxnSpMk id="84" creationId="{4FCDB84F-CADC-A871-A5CE-435E469A276E}"/>
          </ac:cxnSpMkLst>
        </pc:cxnChg>
        <pc:cxnChg chg="mod">
          <ac:chgData name="Gaurang Naik" userId="095fd180-9166-4a3e-8ca1-a5959fa5cd48" providerId="ADAL" clId="{65F911DE-23A6-4B7E-9A69-F78033998652}" dt="2023-08-24T21:40:24.098" v="496"/>
          <ac:cxnSpMkLst>
            <pc:docMk/>
            <pc:sldMk cId="3610252650" sldId="141170090"/>
            <ac:cxnSpMk id="85" creationId="{07D6E0AB-0A32-38DF-8172-68F5BCC8B5E4}"/>
          </ac:cxnSpMkLst>
        </pc:cxnChg>
        <pc:cxnChg chg="mod">
          <ac:chgData name="Gaurang Naik" userId="095fd180-9166-4a3e-8ca1-a5959fa5cd48" providerId="ADAL" clId="{65F911DE-23A6-4B7E-9A69-F78033998652}" dt="2023-08-24T21:40:24.098" v="496"/>
          <ac:cxnSpMkLst>
            <pc:docMk/>
            <pc:sldMk cId="3610252650" sldId="141170090"/>
            <ac:cxnSpMk id="91" creationId="{6B46818B-7E5B-2EA6-35F4-A6F0DBD946F8}"/>
          </ac:cxnSpMkLst>
        </pc:cxnChg>
        <pc:cxnChg chg="mod">
          <ac:chgData name="Gaurang Naik" userId="095fd180-9166-4a3e-8ca1-a5959fa5cd48" providerId="ADAL" clId="{65F911DE-23A6-4B7E-9A69-F78033998652}" dt="2023-08-24T21:40:24.098" v="496"/>
          <ac:cxnSpMkLst>
            <pc:docMk/>
            <pc:sldMk cId="3610252650" sldId="141170090"/>
            <ac:cxnSpMk id="92" creationId="{390F324A-E505-C662-5550-371AD5B9E484}"/>
          </ac:cxnSpMkLst>
        </pc:cxnChg>
        <pc:cxnChg chg="mod">
          <ac:chgData name="Gaurang Naik" userId="095fd180-9166-4a3e-8ca1-a5959fa5cd48" providerId="ADAL" clId="{65F911DE-23A6-4B7E-9A69-F78033998652}" dt="2023-08-24T21:44:12.548" v="884" actId="165"/>
          <ac:cxnSpMkLst>
            <pc:docMk/>
            <pc:sldMk cId="3610252650" sldId="141170090"/>
            <ac:cxnSpMk id="104" creationId="{E50DECBB-DB6A-D16F-3139-F22C84568979}"/>
          </ac:cxnSpMkLst>
        </pc:cxnChg>
        <pc:cxnChg chg="mod">
          <ac:chgData name="Gaurang Naik" userId="095fd180-9166-4a3e-8ca1-a5959fa5cd48" providerId="ADAL" clId="{65F911DE-23A6-4B7E-9A69-F78033998652}" dt="2023-08-24T21:44:12.548" v="884" actId="165"/>
          <ac:cxnSpMkLst>
            <pc:docMk/>
            <pc:sldMk cId="3610252650" sldId="141170090"/>
            <ac:cxnSpMk id="105" creationId="{01DF78E3-99D8-35F7-8379-45FEEE88C921}"/>
          </ac:cxnSpMkLst>
        </pc:cxnChg>
        <pc:cxnChg chg="mod">
          <ac:chgData name="Gaurang Naik" userId="095fd180-9166-4a3e-8ca1-a5959fa5cd48" providerId="ADAL" clId="{65F911DE-23A6-4B7E-9A69-F78033998652}" dt="2023-08-24T21:44:12.548" v="884" actId="165"/>
          <ac:cxnSpMkLst>
            <pc:docMk/>
            <pc:sldMk cId="3610252650" sldId="141170090"/>
            <ac:cxnSpMk id="111" creationId="{FEFF3160-D4A4-2FB3-7612-C84F1BF1FD01}"/>
          </ac:cxnSpMkLst>
        </pc:cxnChg>
        <pc:cxnChg chg="mod">
          <ac:chgData name="Gaurang Naik" userId="095fd180-9166-4a3e-8ca1-a5959fa5cd48" providerId="ADAL" clId="{65F911DE-23A6-4B7E-9A69-F78033998652}" dt="2023-08-24T21:44:12.548" v="884" actId="165"/>
          <ac:cxnSpMkLst>
            <pc:docMk/>
            <pc:sldMk cId="3610252650" sldId="141170090"/>
            <ac:cxnSpMk id="112" creationId="{86C0B934-3BFA-FABF-53A6-4D6C318B2E2B}"/>
          </ac:cxnSpMkLst>
        </pc:cxnChg>
      </pc:sldChg>
      <pc:sldChg chg="addSp delSp modSp new del mod">
        <pc:chgData name="Gaurang Naik" userId="095fd180-9166-4a3e-8ca1-a5959fa5cd48" providerId="ADAL" clId="{65F911DE-23A6-4B7E-9A69-F78033998652}" dt="2023-08-24T21:46:15.219" v="957" actId="47"/>
        <pc:sldMkLst>
          <pc:docMk/>
          <pc:sldMk cId="4118091733" sldId="141170091"/>
        </pc:sldMkLst>
        <pc:spChg chg="del">
          <ac:chgData name="Gaurang Naik" userId="095fd180-9166-4a3e-8ca1-a5959fa5cd48" providerId="ADAL" clId="{65F911DE-23A6-4B7E-9A69-F78033998652}" dt="2023-08-24T21:43:06.585" v="860" actId="478"/>
          <ac:spMkLst>
            <pc:docMk/>
            <pc:sldMk cId="4118091733" sldId="141170091"/>
            <ac:spMk id="2" creationId="{75A22656-7D62-3B18-32DA-2514D95CEE3E}"/>
          </ac:spMkLst>
        </pc:spChg>
        <pc:spChg chg="mod topLvl">
          <ac:chgData name="Gaurang Naik" userId="095fd180-9166-4a3e-8ca1-a5959fa5cd48" providerId="ADAL" clId="{65F911DE-23A6-4B7E-9A69-F78033998652}" dt="2023-08-24T21:43:37.720" v="869" actId="164"/>
          <ac:spMkLst>
            <pc:docMk/>
            <pc:sldMk cId="4118091733" sldId="141170091"/>
            <ac:spMk id="9" creationId="{5B1E66B9-8F32-2AEC-124C-EC0506BC4C4F}"/>
          </ac:spMkLst>
        </pc:spChg>
        <pc:spChg chg="mod topLvl">
          <ac:chgData name="Gaurang Naik" userId="095fd180-9166-4a3e-8ca1-a5959fa5cd48" providerId="ADAL" clId="{65F911DE-23A6-4B7E-9A69-F78033998652}" dt="2023-08-24T21:43:37.720" v="869" actId="164"/>
          <ac:spMkLst>
            <pc:docMk/>
            <pc:sldMk cId="4118091733" sldId="141170091"/>
            <ac:spMk id="10" creationId="{F56A205D-E532-22D3-E3F7-952E05BB4073}"/>
          </ac:spMkLst>
        </pc:spChg>
        <pc:spChg chg="mod topLvl">
          <ac:chgData name="Gaurang Naik" userId="095fd180-9166-4a3e-8ca1-a5959fa5cd48" providerId="ADAL" clId="{65F911DE-23A6-4B7E-9A69-F78033998652}" dt="2023-08-24T21:43:37.720" v="869" actId="164"/>
          <ac:spMkLst>
            <pc:docMk/>
            <pc:sldMk cId="4118091733" sldId="141170091"/>
            <ac:spMk id="11" creationId="{950FF33C-F739-B968-ED72-9D0D80139B0E}"/>
          </ac:spMkLst>
        </pc:spChg>
        <pc:spChg chg="mod topLvl">
          <ac:chgData name="Gaurang Naik" userId="095fd180-9166-4a3e-8ca1-a5959fa5cd48" providerId="ADAL" clId="{65F911DE-23A6-4B7E-9A69-F78033998652}" dt="2023-08-24T21:43:37.720" v="869" actId="164"/>
          <ac:spMkLst>
            <pc:docMk/>
            <pc:sldMk cId="4118091733" sldId="141170091"/>
            <ac:spMk id="12" creationId="{1FBAD951-E5F5-DBD5-3333-67E445AD66EF}"/>
          </ac:spMkLst>
        </pc:spChg>
        <pc:spChg chg="mod">
          <ac:chgData name="Gaurang Naik" userId="095fd180-9166-4a3e-8ca1-a5959fa5cd48" providerId="ADAL" clId="{65F911DE-23A6-4B7E-9A69-F78033998652}" dt="2023-08-24T21:43:09.987" v="862" actId="165"/>
          <ac:spMkLst>
            <pc:docMk/>
            <pc:sldMk cId="4118091733" sldId="141170091"/>
            <ac:spMk id="15" creationId="{A3BE3D03-70BB-C69E-760F-B8AD5FE8BA42}"/>
          </ac:spMkLst>
        </pc:spChg>
        <pc:spChg chg="mod">
          <ac:chgData name="Gaurang Naik" userId="095fd180-9166-4a3e-8ca1-a5959fa5cd48" providerId="ADAL" clId="{65F911DE-23A6-4B7E-9A69-F78033998652}" dt="2023-08-24T21:43:09.987" v="862" actId="165"/>
          <ac:spMkLst>
            <pc:docMk/>
            <pc:sldMk cId="4118091733" sldId="141170091"/>
            <ac:spMk id="18" creationId="{2DD0633B-EC03-DAB7-6976-72291BF05133}"/>
          </ac:spMkLst>
        </pc:spChg>
        <pc:spChg chg="mod">
          <ac:chgData name="Gaurang Naik" userId="095fd180-9166-4a3e-8ca1-a5959fa5cd48" providerId="ADAL" clId="{65F911DE-23A6-4B7E-9A69-F78033998652}" dt="2023-08-24T21:43:09.987" v="862" actId="165"/>
          <ac:spMkLst>
            <pc:docMk/>
            <pc:sldMk cId="4118091733" sldId="141170091"/>
            <ac:spMk id="19" creationId="{E8D775D0-37EC-614F-ECAB-71D4BDAA4275}"/>
          </ac:spMkLst>
        </pc:spChg>
        <pc:spChg chg="mod">
          <ac:chgData name="Gaurang Naik" userId="095fd180-9166-4a3e-8ca1-a5959fa5cd48" providerId="ADAL" clId="{65F911DE-23A6-4B7E-9A69-F78033998652}" dt="2023-08-24T21:43:09.987" v="862" actId="165"/>
          <ac:spMkLst>
            <pc:docMk/>
            <pc:sldMk cId="4118091733" sldId="141170091"/>
            <ac:spMk id="21" creationId="{187FDE67-64C8-EE95-7198-ED6F9477FE29}"/>
          </ac:spMkLst>
        </pc:spChg>
        <pc:spChg chg="mod">
          <ac:chgData name="Gaurang Naik" userId="095fd180-9166-4a3e-8ca1-a5959fa5cd48" providerId="ADAL" clId="{65F911DE-23A6-4B7E-9A69-F78033998652}" dt="2023-08-24T21:43:09.987" v="862" actId="165"/>
          <ac:spMkLst>
            <pc:docMk/>
            <pc:sldMk cId="4118091733" sldId="141170091"/>
            <ac:spMk id="22" creationId="{0D420753-840E-477A-A8EA-53F5CAD45CDB}"/>
          </ac:spMkLst>
        </pc:spChg>
        <pc:spChg chg="mod">
          <ac:chgData name="Gaurang Naik" userId="095fd180-9166-4a3e-8ca1-a5959fa5cd48" providerId="ADAL" clId="{65F911DE-23A6-4B7E-9A69-F78033998652}" dt="2023-08-24T21:43:09.987" v="862" actId="165"/>
          <ac:spMkLst>
            <pc:docMk/>
            <pc:sldMk cId="4118091733" sldId="141170091"/>
            <ac:spMk id="25" creationId="{A2615C70-62D0-B5A7-8E81-D10C5C3CEC2A}"/>
          </ac:spMkLst>
        </pc:spChg>
        <pc:spChg chg="mod">
          <ac:chgData name="Gaurang Naik" userId="095fd180-9166-4a3e-8ca1-a5959fa5cd48" providerId="ADAL" clId="{65F911DE-23A6-4B7E-9A69-F78033998652}" dt="2023-08-24T21:43:09.987" v="862" actId="165"/>
          <ac:spMkLst>
            <pc:docMk/>
            <pc:sldMk cId="4118091733" sldId="141170091"/>
            <ac:spMk id="26" creationId="{9115C6F3-A4B9-A43E-FC93-05E2FE7146A2}"/>
          </ac:spMkLst>
        </pc:spChg>
        <pc:grpChg chg="add del mod">
          <ac:chgData name="Gaurang Naik" userId="095fd180-9166-4a3e-8ca1-a5959fa5cd48" providerId="ADAL" clId="{65F911DE-23A6-4B7E-9A69-F78033998652}" dt="2023-08-24T21:43:09.987" v="862" actId="165"/>
          <ac:grpSpMkLst>
            <pc:docMk/>
            <pc:sldMk cId="4118091733" sldId="141170091"/>
            <ac:grpSpMk id="7" creationId="{CDC8A2EE-F766-C3CE-3CA0-FF58EAF9AE30}"/>
          </ac:grpSpMkLst>
        </pc:grpChg>
        <pc:grpChg chg="mod topLvl">
          <ac:chgData name="Gaurang Naik" userId="095fd180-9166-4a3e-8ca1-a5959fa5cd48" providerId="ADAL" clId="{65F911DE-23A6-4B7E-9A69-F78033998652}" dt="2023-08-24T21:43:37.720" v="869" actId="164"/>
          <ac:grpSpMkLst>
            <pc:docMk/>
            <pc:sldMk cId="4118091733" sldId="141170091"/>
            <ac:grpSpMk id="8" creationId="{164D08FD-E977-D7E7-B801-BFA7FC1B51EB}"/>
          </ac:grpSpMkLst>
        </pc:grpChg>
        <pc:grpChg chg="mod topLvl">
          <ac:chgData name="Gaurang Naik" userId="095fd180-9166-4a3e-8ca1-a5959fa5cd48" providerId="ADAL" clId="{65F911DE-23A6-4B7E-9A69-F78033998652}" dt="2023-08-24T21:43:37.720" v="869" actId="164"/>
          <ac:grpSpMkLst>
            <pc:docMk/>
            <pc:sldMk cId="4118091733" sldId="141170091"/>
            <ac:grpSpMk id="13" creationId="{1E366EC7-C265-6041-9446-2074B1476B14}"/>
          </ac:grpSpMkLst>
        </pc:grpChg>
        <pc:grpChg chg="mod">
          <ac:chgData name="Gaurang Naik" userId="095fd180-9166-4a3e-8ca1-a5959fa5cd48" providerId="ADAL" clId="{65F911DE-23A6-4B7E-9A69-F78033998652}" dt="2023-08-24T21:43:09.987" v="862" actId="165"/>
          <ac:grpSpMkLst>
            <pc:docMk/>
            <pc:sldMk cId="4118091733" sldId="141170091"/>
            <ac:grpSpMk id="14" creationId="{8148521F-7942-B5EE-3C03-C96699E331A6}"/>
          </ac:grpSpMkLst>
        </pc:grpChg>
        <pc:grpChg chg="mod">
          <ac:chgData name="Gaurang Naik" userId="095fd180-9166-4a3e-8ca1-a5959fa5cd48" providerId="ADAL" clId="{65F911DE-23A6-4B7E-9A69-F78033998652}" dt="2023-08-24T21:43:09.987" v="862" actId="165"/>
          <ac:grpSpMkLst>
            <pc:docMk/>
            <pc:sldMk cId="4118091733" sldId="141170091"/>
            <ac:grpSpMk id="20" creationId="{46014E0A-F8C9-64DC-FAB1-46D72B3F4C82}"/>
          </ac:grpSpMkLst>
        </pc:grpChg>
        <pc:grpChg chg="add del mod">
          <ac:chgData name="Gaurang Naik" userId="095fd180-9166-4a3e-8ca1-a5959fa5cd48" providerId="ADAL" clId="{65F911DE-23A6-4B7E-9A69-F78033998652}" dt="2023-08-24T21:43:38.302" v="870" actId="21"/>
          <ac:grpSpMkLst>
            <pc:docMk/>
            <pc:sldMk cId="4118091733" sldId="141170091"/>
            <ac:grpSpMk id="27" creationId="{6C0F5FC5-78FD-F627-E4E0-DDB47FF74FD2}"/>
          </ac:grpSpMkLst>
        </pc:grpChg>
        <pc:cxnChg chg="mod">
          <ac:chgData name="Gaurang Naik" userId="095fd180-9166-4a3e-8ca1-a5959fa5cd48" providerId="ADAL" clId="{65F911DE-23A6-4B7E-9A69-F78033998652}" dt="2023-08-24T21:43:09.987" v="862" actId="165"/>
          <ac:cxnSpMkLst>
            <pc:docMk/>
            <pc:sldMk cId="4118091733" sldId="141170091"/>
            <ac:cxnSpMk id="16" creationId="{2AF7BA3C-F414-2100-1B38-7A39725C4F99}"/>
          </ac:cxnSpMkLst>
        </pc:cxnChg>
        <pc:cxnChg chg="mod">
          <ac:chgData name="Gaurang Naik" userId="095fd180-9166-4a3e-8ca1-a5959fa5cd48" providerId="ADAL" clId="{65F911DE-23A6-4B7E-9A69-F78033998652}" dt="2023-08-24T21:43:09.987" v="862" actId="165"/>
          <ac:cxnSpMkLst>
            <pc:docMk/>
            <pc:sldMk cId="4118091733" sldId="141170091"/>
            <ac:cxnSpMk id="17" creationId="{75946138-C44B-3404-2341-15BE5CE88D49}"/>
          </ac:cxnSpMkLst>
        </pc:cxnChg>
        <pc:cxnChg chg="mod">
          <ac:chgData name="Gaurang Naik" userId="095fd180-9166-4a3e-8ca1-a5959fa5cd48" providerId="ADAL" clId="{65F911DE-23A6-4B7E-9A69-F78033998652}" dt="2023-08-24T21:43:09.987" v="862" actId="165"/>
          <ac:cxnSpMkLst>
            <pc:docMk/>
            <pc:sldMk cId="4118091733" sldId="141170091"/>
            <ac:cxnSpMk id="23" creationId="{98756D01-265F-F125-6B7C-32563867C4A4}"/>
          </ac:cxnSpMkLst>
        </pc:cxnChg>
        <pc:cxnChg chg="mod">
          <ac:chgData name="Gaurang Naik" userId="095fd180-9166-4a3e-8ca1-a5959fa5cd48" providerId="ADAL" clId="{65F911DE-23A6-4B7E-9A69-F78033998652}" dt="2023-08-24T21:43:09.987" v="862" actId="165"/>
          <ac:cxnSpMkLst>
            <pc:docMk/>
            <pc:sldMk cId="4118091733" sldId="141170091"/>
            <ac:cxnSpMk id="24" creationId="{79555EE2-CF20-4BEA-B988-8EB46C170FD3}"/>
          </ac:cxnSpMkLst>
        </pc:cxnChg>
      </pc:sldChg>
      <pc:sldChg chg="addSp delSp modSp new mod">
        <pc:chgData name="Gaurang Naik" userId="095fd180-9166-4a3e-8ca1-a5959fa5cd48" providerId="ADAL" clId="{65F911DE-23A6-4B7E-9A69-F78033998652}" dt="2023-08-24T21:48:05.722" v="1203" actId="20577"/>
        <pc:sldMkLst>
          <pc:docMk/>
          <pc:sldMk cId="3964396452" sldId="141170092"/>
        </pc:sldMkLst>
        <pc:spChg chg="del">
          <ac:chgData name="Gaurang Naik" userId="095fd180-9166-4a3e-8ca1-a5959fa5cd48" providerId="ADAL" clId="{65F911DE-23A6-4B7E-9A69-F78033998652}" dt="2023-08-24T21:45:19.761" v="927" actId="931"/>
          <ac:spMkLst>
            <pc:docMk/>
            <pc:sldMk cId="3964396452" sldId="141170092"/>
            <ac:spMk id="2" creationId="{CE7D76EB-0D60-04F3-F2E1-BB88BEE13197}"/>
          </ac:spMkLst>
        </pc:spChg>
        <pc:spChg chg="mod">
          <ac:chgData name="Gaurang Naik" userId="095fd180-9166-4a3e-8ca1-a5959fa5cd48" providerId="ADAL" clId="{65F911DE-23A6-4B7E-9A69-F78033998652}" dt="2023-08-24T21:45:52.336" v="954" actId="20577"/>
          <ac:spMkLst>
            <pc:docMk/>
            <pc:sldMk cId="3964396452" sldId="141170092"/>
            <ac:spMk id="3" creationId="{0E7CB398-3BD2-32E2-4036-118F761674B0}"/>
          </ac:spMkLst>
        </pc:spChg>
        <pc:spChg chg="add mod">
          <ac:chgData name="Gaurang Naik" userId="095fd180-9166-4a3e-8ca1-a5959fa5cd48" providerId="ADAL" clId="{65F911DE-23A6-4B7E-9A69-F78033998652}" dt="2023-08-24T21:48:05.722" v="1203" actId="20577"/>
          <ac:spMkLst>
            <pc:docMk/>
            <pc:sldMk cId="3964396452" sldId="141170092"/>
            <ac:spMk id="9" creationId="{6291C8D8-082D-99DA-137B-A92CBA1D8D0C}"/>
          </ac:spMkLst>
        </pc:spChg>
        <pc:picChg chg="add mod">
          <ac:chgData name="Gaurang Naik" userId="095fd180-9166-4a3e-8ca1-a5959fa5cd48" providerId="ADAL" clId="{65F911DE-23A6-4B7E-9A69-F78033998652}" dt="2023-08-24T21:46:32.132" v="959" actId="1076"/>
          <ac:picMkLst>
            <pc:docMk/>
            <pc:sldMk cId="3964396452" sldId="141170092"/>
            <ac:picMk id="8" creationId="{4118AA23-C56F-BCEE-141E-30F4E4BB0FFD}"/>
          </ac:picMkLst>
        </pc:picChg>
      </pc:sldChg>
      <pc:sldChg chg="addSp delSp modSp new del mod">
        <pc:chgData name="Gaurang Naik" userId="095fd180-9166-4a3e-8ca1-a5959fa5cd48" providerId="ADAL" clId="{65F911DE-23A6-4B7E-9A69-F78033998652}" dt="2023-08-30T00:45:45.510" v="1900" actId="47"/>
        <pc:sldMkLst>
          <pc:docMk/>
          <pc:sldMk cId="3462179839" sldId="141170093"/>
        </pc:sldMkLst>
        <pc:spChg chg="del mod">
          <ac:chgData name="Gaurang Naik" userId="095fd180-9166-4a3e-8ca1-a5959fa5cd48" providerId="ADAL" clId="{65F911DE-23A6-4B7E-9A69-F78033998652}" dt="2023-08-24T22:09:26.084" v="1438" actId="931"/>
          <ac:spMkLst>
            <pc:docMk/>
            <pc:sldMk cId="3462179839" sldId="141170093"/>
            <ac:spMk id="2" creationId="{2ECBA500-8DCB-DC25-047F-E0F252B1C072}"/>
          </ac:spMkLst>
        </pc:spChg>
        <pc:spChg chg="mod">
          <ac:chgData name="Gaurang Naik" userId="095fd180-9166-4a3e-8ca1-a5959fa5cd48" providerId="ADAL" clId="{65F911DE-23A6-4B7E-9A69-F78033998652}" dt="2023-08-24T22:09:13.804" v="1425" actId="20577"/>
          <ac:spMkLst>
            <pc:docMk/>
            <pc:sldMk cId="3462179839" sldId="141170093"/>
            <ac:spMk id="3" creationId="{09E02A0C-1970-AE4D-3EE8-34A564B4C097}"/>
          </ac:spMkLst>
        </pc:spChg>
        <pc:spChg chg="add mod">
          <ac:chgData name="Gaurang Naik" userId="095fd180-9166-4a3e-8ca1-a5959fa5cd48" providerId="ADAL" clId="{65F911DE-23A6-4B7E-9A69-F78033998652}" dt="2023-08-24T22:10:53.895" v="1445" actId="478"/>
          <ac:spMkLst>
            <pc:docMk/>
            <pc:sldMk cId="3462179839" sldId="141170093"/>
            <ac:spMk id="10" creationId="{05DDD268-F708-5C28-158D-01F103553EE7}"/>
          </ac:spMkLst>
        </pc:spChg>
        <pc:picChg chg="add del mod">
          <ac:chgData name="Gaurang Naik" userId="095fd180-9166-4a3e-8ca1-a5959fa5cd48" providerId="ADAL" clId="{65F911DE-23A6-4B7E-9A69-F78033998652}" dt="2023-08-24T22:10:53.895" v="1445" actId="478"/>
          <ac:picMkLst>
            <pc:docMk/>
            <pc:sldMk cId="3462179839" sldId="141170093"/>
            <ac:picMk id="8" creationId="{77EB72E7-5AEB-5359-5570-65668865610D}"/>
          </ac:picMkLst>
        </pc:picChg>
      </pc:sldChg>
      <pc:sldChg chg="addSp delSp modSp new del mod">
        <pc:chgData name="Gaurang Naik" userId="095fd180-9166-4a3e-8ca1-a5959fa5cd48" providerId="ADAL" clId="{65F911DE-23A6-4B7E-9A69-F78033998652}" dt="2023-08-30T00:46:20.405" v="1901" actId="2696"/>
        <pc:sldMkLst>
          <pc:docMk/>
          <pc:sldMk cId="1770842138" sldId="141170094"/>
        </pc:sldMkLst>
        <pc:spChg chg="del">
          <ac:chgData name="Gaurang Naik" userId="095fd180-9166-4a3e-8ca1-a5959fa5cd48" providerId="ADAL" clId="{65F911DE-23A6-4B7E-9A69-F78033998652}" dt="2023-08-25T23:00:44.174" v="1520" actId="478"/>
          <ac:spMkLst>
            <pc:docMk/>
            <pc:sldMk cId="1770842138" sldId="141170094"/>
            <ac:spMk id="2" creationId="{8A219B40-FCDD-6692-A6E2-7AFBF4DB403C}"/>
          </ac:spMkLst>
        </pc:spChg>
        <pc:spChg chg="del">
          <ac:chgData name="Gaurang Naik" userId="095fd180-9166-4a3e-8ca1-a5959fa5cd48" providerId="ADAL" clId="{65F911DE-23A6-4B7E-9A69-F78033998652}" dt="2023-08-25T23:00:46.531" v="1521" actId="478"/>
          <ac:spMkLst>
            <pc:docMk/>
            <pc:sldMk cId="1770842138" sldId="141170094"/>
            <ac:spMk id="3" creationId="{0193282E-4F7A-7779-EDA6-46F5E8D8CAD1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8" creationId="{D5E07F27-C34E-825E-2123-400CB074E7F0}"/>
          </ac:spMkLst>
        </pc:spChg>
        <pc:spChg chg="mod">
          <ac:chgData name="Gaurang Naik" userId="095fd180-9166-4a3e-8ca1-a5959fa5cd48" providerId="ADAL" clId="{65F911DE-23A6-4B7E-9A69-F78033998652}" dt="2023-08-25T23:04:17.217" v="1711" actId="20577"/>
          <ac:spMkLst>
            <pc:docMk/>
            <pc:sldMk cId="1770842138" sldId="141170094"/>
            <ac:spMk id="9" creationId="{D113DBBE-087D-E4F1-B2CA-DA116662DC65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12" creationId="{A00EF459-96C4-9F11-7A1F-4C7CF0AD9B68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14" creationId="{0AB5A9B2-397D-5036-63BC-907192A34372}"/>
          </ac:spMkLst>
        </pc:spChg>
        <pc:spChg chg="mod">
          <ac:chgData name="Gaurang Naik" userId="095fd180-9166-4a3e-8ca1-a5959fa5cd48" providerId="ADAL" clId="{65F911DE-23A6-4B7E-9A69-F78033998652}" dt="2023-08-25T23:04:24.137" v="1712" actId="6549"/>
          <ac:spMkLst>
            <pc:docMk/>
            <pc:sldMk cId="1770842138" sldId="141170094"/>
            <ac:spMk id="15" creationId="{9B3B987B-8CCD-EF6C-A57D-009BD3EDEF80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17" creationId="{B959CD60-2ABF-A3EF-EEA3-6ABDCE877F7F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18" creationId="{9660588B-8B9A-3BAC-9803-2E613F896F5A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19" creationId="{DF7FDA9B-885F-EE3E-3DEC-D38D5BE0E28C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0" creationId="{C2F03335-D4D6-7222-C985-021262F2E5D9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1" creationId="{C7948385-B1F6-9957-88AB-7C3CDC0DF9F7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2" creationId="{904D2DA2-FDEB-9662-3BEE-D30AD3CD80EC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3" creationId="{4F0C3AD8-0AC1-5432-497C-C6B5D56135F2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4" creationId="{C4E9B5AB-5F2A-5403-1879-83D42DCE0DC8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5" creationId="{166CD26E-8350-9470-5550-6D7484F4ABCA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6" creationId="{D9816720-8664-4AEE-5C7D-6659F1C46705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27" creationId="{48323E87-CD30-D324-0E92-DA20494DF6CC}"/>
          </ac:spMkLst>
        </pc:spChg>
        <pc:spChg chg="mod">
          <ac:chgData name="Gaurang Naik" userId="095fd180-9166-4a3e-8ca1-a5959fa5cd48" providerId="ADAL" clId="{65F911DE-23A6-4B7E-9A69-F78033998652}" dt="2023-08-25T23:01:09.633" v="1525" actId="20577"/>
          <ac:spMkLst>
            <pc:docMk/>
            <pc:sldMk cId="1770842138" sldId="141170094"/>
            <ac:spMk id="29" creationId="{7756DBDC-CBD9-5FAC-FFAA-CF1DEFD862A4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31" creationId="{378A5340-E787-CE5B-5372-FED8696883AE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33" creationId="{92193F0A-98CF-4862-33D5-8B50C03E6B53}"/>
          </ac:spMkLst>
        </pc:spChg>
        <pc:spChg chg="mod">
          <ac:chgData name="Gaurang Naik" userId="095fd180-9166-4a3e-8ca1-a5959fa5cd48" providerId="ADAL" clId="{65F911DE-23A6-4B7E-9A69-F78033998652}" dt="2023-08-25T23:01:55.071" v="1606" actId="20577"/>
          <ac:spMkLst>
            <pc:docMk/>
            <pc:sldMk cId="1770842138" sldId="141170094"/>
            <ac:spMk id="34" creationId="{DCE7C70A-285E-694F-E906-D03F5CE55833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36" creationId="{D78F7F3E-428F-B68D-789A-605A99883801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37" creationId="{40D5D948-9C80-0E64-E770-1418A6B84072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38" creationId="{436D5676-CFAC-E573-28DD-023C07E3CBE8}"/>
          </ac:spMkLst>
        </pc:spChg>
        <pc:spChg chg="mod">
          <ac:chgData name="Gaurang Naik" userId="095fd180-9166-4a3e-8ca1-a5959fa5cd48" providerId="ADAL" clId="{65F911DE-23A6-4B7E-9A69-F78033998652}" dt="2023-08-25T23:00:54.702" v="1522" actId="1076"/>
          <ac:spMkLst>
            <pc:docMk/>
            <pc:sldMk cId="1770842138" sldId="141170094"/>
            <ac:spMk id="41" creationId="{1235532A-6D84-C96C-D38C-D6046D3E2AB1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43" creationId="{03845A5C-8889-EF08-E41A-10C87F9180E0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44" creationId="{41BF9FBD-D889-8742-B557-AB9B8F09ECF0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45" creationId="{6E3122A7-1C7E-FB7E-9881-E0B2D8410678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46" creationId="{48EBC783-6578-FDAC-4348-018FC94A09FC}"/>
          </ac:spMkLst>
        </pc:spChg>
        <pc:spChg chg="mod">
          <ac:chgData name="Gaurang Naik" userId="095fd180-9166-4a3e-8ca1-a5959fa5cd48" providerId="ADAL" clId="{65F911DE-23A6-4B7E-9A69-F78033998652}" dt="2023-08-25T23:00:41.127" v="1519" actId="14100"/>
          <ac:spMkLst>
            <pc:docMk/>
            <pc:sldMk cId="1770842138" sldId="141170094"/>
            <ac:spMk id="47" creationId="{625759B6-C36F-95F4-882F-6D3523544CC6}"/>
          </ac:spMkLst>
        </pc:spChg>
        <pc:spChg chg="mod">
          <ac:chgData name="Gaurang Naik" userId="095fd180-9166-4a3e-8ca1-a5959fa5cd48" providerId="ADAL" clId="{65F911DE-23A6-4B7E-9A69-F78033998652}" dt="2023-08-25T23:01:16.157" v="1559" actId="1037"/>
          <ac:spMkLst>
            <pc:docMk/>
            <pc:sldMk cId="1770842138" sldId="141170094"/>
            <ac:spMk id="49" creationId="{6694701B-831F-131E-423D-D88DAEA2D02B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52" creationId="{AA00E3DB-9126-9421-B5FB-0B306485A6AB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54" creationId="{CA0D3E56-EF82-77AB-ECA3-1F4406632AE6}"/>
          </ac:spMkLst>
        </pc:spChg>
        <pc:spChg chg="mod">
          <ac:chgData name="Gaurang Naik" userId="095fd180-9166-4a3e-8ca1-a5959fa5cd48" providerId="ADAL" clId="{65F911DE-23A6-4B7E-9A69-F78033998652}" dt="2023-08-25T23:04:27.346" v="1713" actId="6549"/>
          <ac:spMkLst>
            <pc:docMk/>
            <pc:sldMk cId="1770842138" sldId="141170094"/>
            <ac:spMk id="55" creationId="{AACD8253-6FF9-DE63-693E-FF986EB9F316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57" creationId="{0F9DDFD6-28E0-B918-A602-A51E778EDD2E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58" creationId="{1C04B6CF-1A21-895E-0CE5-BA2F76449440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59" creationId="{F25A98EE-C989-2035-6BEC-10137338467A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60" creationId="{2C5780AE-E3E8-C921-9417-B3425E526C00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61" creationId="{A2C06455-EA72-B86F-94CB-C8E081F0E9DA}"/>
          </ac:spMkLst>
        </pc:spChg>
        <pc:spChg chg="mod">
          <ac:chgData name="Gaurang Naik" userId="095fd180-9166-4a3e-8ca1-a5959fa5cd48" providerId="ADAL" clId="{65F911DE-23A6-4B7E-9A69-F78033998652}" dt="2023-08-25T23:00:08.483" v="1497"/>
          <ac:spMkLst>
            <pc:docMk/>
            <pc:sldMk cId="1770842138" sldId="141170094"/>
            <ac:spMk id="62" creationId="{C7DA81F0-C9C6-9AD7-DF98-3522EBAFE989}"/>
          </ac:spMkLst>
        </pc:spChg>
        <pc:spChg chg="add mod">
          <ac:chgData name="Gaurang Naik" userId="095fd180-9166-4a3e-8ca1-a5959fa5cd48" providerId="ADAL" clId="{65F911DE-23A6-4B7E-9A69-F78033998652}" dt="2023-08-25T23:02:27.330" v="1649" actId="1076"/>
          <ac:spMkLst>
            <pc:docMk/>
            <pc:sldMk cId="1770842138" sldId="141170094"/>
            <ac:spMk id="63" creationId="{0E45010E-8A47-2AE7-E475-51810350C569}"/>
          </ac:spMkLst>
        </pc:spChg>
        <pc:spChg chg="add mod">
          <ac:chgData name="Gaurang Naik" userId="095fd180-9166-4a3e-8ca1-a5959fa5cd48" providerId="ADAL" clId="{65F911DE-23A6-4B7E-9A69-F78033998652}" dt="2023-08-25T23:02:57.063" v="1697" actId="113"/>
          <ac:spMkLst>
            <pc:docMk/>
            <pc:sldMk cId="1770842138" sldId="141170094"/>
            <ac:spMk id="66" creationId="{A016527E-1426-0FA8-0340-C7820F82836E}"/>
          </ac:spMkLst>
        </pc:spChg>
        <pc:spChg chg="add mod">
          <ac:chgData name="Gaurang Naik" userId="095fd180-9166-4a3e-8ca1-a5959fa5cd48" providerId="ADAL" clId="{65F911DE-23A6-4B7E-9A69-F78033998652}" dt="2023-08-25T23:04:05.336" v="1709" actId="20577"/>
          <ac:spMkLst>
            <pc:docMk/>
            <pc:sldMk cId="1770842138" sldId="141170094"/>
            <ac:spMk id="69" creationId="{7F42332F-67ED-540D-C9D1-66A56AB26FD8}"/>
          </ac:spMkLst>
        </pc:spChg>
        <pc:grpChg chg="add mod">
          <ac:chgData name="Gaurang Naik" userId="095fd180-9166-4a3e-8ca1-a5959fa5cd48" providerId="ADAL" clId="{65F911DE-23A6-4B7E-9A69-F78033998652}" dt="2023-08-25T23:02:27.330" v="1649" actId="1076"/>
          <ac:grpSpMkLst>
            <pc:docMk/>
            <pc:sldMk cId="1770842138" sldId="141170094"/>
            <ac:grpSpMk id="7" creationId="{771DECB4-5DD6-4866-0E01-2283538C7CA3}"/>
          </ac:grpSpMkLst>
        </pc:grpChg>
        <pc:grpChg chg="mod">
          <ac:chgData name="Gaurang Naik" userId="095fd180-9166-4a3e-8ca1-a5959fa5cd48" providerId="ADAL" clId="{65F911DE-23A6-4B7E-9A69-F78033998652}" dt="2023-08-25T23:00:08.483" v="1497"/>
          <ac:grpSpMkLst>
            <pc:docMk/>
            <pc:sldMk cId="1770842138" sldId="141170094"/>
            <ac:grpSpMk id="16" creationId="{D0C6A065-BDA4-0616-95A3-1C65C94B9B48}"/>
          </ac:grpSpMkLst>
        </pc:grpChg>
        <pc:grpChg chg="add mod">
          <ac:chgData name="Gaurang Naik" userId="095fd180-9166-4a3e-8ca1-a5959fa5cd48" providerId="ADAL" clId="{65F911DE-23A6-4B7E-9A69-F78033998652}" dt="2023-08-25T23:02:27.330" v="1649" actId="1076"/>
          <ac:grpSpMkLst>
            <pc:docMk/>
            <pc:sldMk cId="1770842138" sldId="141170094"/>
            <ac:grpSpMk id="39" creationId="{2753AFB2-8D24-8D58-2296-DB37ECA5E35D}"/>
          </ac:grpSpMkLst>
        </pc:grpChg>
        <pc:grpChg chg="mod">
          <ac:chgData name="Gaurang Naik" userId="095fd180-9166-4a3e-8ca1-a5959fa5cd48" providerId="ADAL" clId="{65F911DE-23A6-4B7E-9A69-F78033998652}" dt="2023-08-25T23:00:08.483" v="1497"/>
          <ac:grpSpMkLst>
            <pc:docMk/>
            <pc:sldMk cId="1770842138" sldId="141170094"/>
            <ac:grpSpMk id="40" creationId="{F1D0A40D-CB4D-BBCF-D010-C5A351C8CE64}"/>
          </ac:grpSpMkLst>
        </pc:grpChg>
        <pc:grpChg chg="mod">
          <ac:chgData name="Gaurang Naik" userId="095fd180-9166-4a3e-8ca1-a5959fa5cd48" providerId="ADAL" clId="{65F911DE-23A6-4B7E-9A69-F78033998652}" dt="2023-08-25T23:00:08.483" v="1497"/>
          <ac:grpSpMkLst>
            <pc:docMk/>
            <pc:sldMk cId="1770842138" sldId="141170094"/>
            <ac:grpSpMk id="48" creationId="{9B21F01B-3BAB-A5B6-B482-755B9EBCD3BB}"/>
          </ac:grpSpMkLst>
        </pc:grpChg>
        <pc:grpChg chg="mod">
          <ac:chgData name="Gaurang Naik" userId="095fd180-9166-4a3e-8ca1-a5959fa5cd48" providerId="ADAL" clId="{65F911DE-23A6-4B7E-9A69-F78033998652}" dt="2023-08-25T23:00:08.483" v="1497"/>
          <ac:grpSpMkLst>
            <pc:docMk/>
            <pc:sldMk cId="1770842138" sldId="141170094"/>
            <ac:grpSpMk id="56" creationId="{86E49B58-FBB2-7F51-1001-5EAEA625A952}"/>
          </ac:grpSpMkLst>
        </pc:grp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10" creationId="{DEC3B408-BBA5-E9FA-2850-1E3CDAFA6EB8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11" creationId="{69B70275-3A86-24A3-4BA6-2FCD67F07F83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13" creationId="{876D380B-9FB8-BDAE-CE44-F36E53CD9741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28" creationId="{927E4866-5DF1-0760-070A-4E5F7243253E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30" creationId="{A4095CB6-7577-60D4-A85B-56E3FDFCA410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32" creationId="{BA3C6BC5-4F4A-5CBD-FADA-482189E53FF6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35" creationId="{0D93D3E1-DAB5-0F02-0420-1A394D7F0561}"/>
          </ac:cxnSpMkLst>
        </pc:cxnChg>
        <pc:cxnChg chg="mod">
          <ac:chgData name="Gaurang Naik" userId="095fd180-9166-4a3e-8ca1-a5959fa5cd48" providerId="ADAL" clId="{65F911DE-23A6-4B7E-9A69-F78033998652}" dt="2023-08-25T23:00:33.987" v="1518" actId="1035"/>
          <ac:cxnSpMkLst>
            <pc:docMk/>
            <pc:sldMk cId="1770842138" sldId="141170094"/>
            <ac:cxnSpMk id="42" creationId="{5FBE0F24-7834-B1A7-9760-0712F3E2EFC1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50" creationId="{1EB53FEC-6FA2-6409-53E6-898868CCF0C6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51" creationId="{BD8D2099-03D4-CCE4-517C-02447CC561DA}"/>
          </ac:cxnSpMkLst>
        </pc:cxnChg>
        <pc:cxnChg chg="mod">
          <ac:chgData name="Gaurang Naik" userId="095fd180-9166-4a3e-8ca1-a5959fa5cd48" providerId="ADAL" clId="{65F911DE-23A6-4B7E-9A69-F78033998652}" dt="2023-08-25T23:00:08.483" v="1497"/>
          <ac:cxnSpMkLst>
            <pc:docMk/>
            <pc:sldMk cId="1770842138" sldId="141170094"/>
            <ac:cxnSpMk id="53" creationId="{4736DCF5-224F-E36B-9E06-C5E44C6E8746}"/>
          </ac:cxnSpMkLst>
        </pc:cxnChg>
        <pc:cxnChg chg="add mod">
          <ac:chgData name="Gaurang Naik" userId="095fd180-9166-4a3e-8ca1-a5959fa5cd48" providerId="ADAL" clId="{65F911DE-23A6-4B7E-9A69-F78033998652}" dt="2023-08-25T23:02:27.330" v="1649" actId="1076"/>
          <ac:cxnSpMkLst>
            <pc:docMk/>
            <pc:sldMk cId="1770842138" sldId="141170094"/>
            <ac:cxnSpMk id="64" creationId="{4ABDB4F6-85BD-F77C-8006-FF9E357C8F44}"/>
          </ac:cxnSpMkLst>
        </pc:cxnChg>
        <pc:cxnChg chg="add">
          <ac:chgData name="Gaurang Naik" userId="095fd180-9166-4a3e-8ca1-a5959fa5cd48" providerId="ADAL" clId="{65F911DE-23A6-4B7E-9A69-F78033998652}" dt="2023-08-25T23:03:30.420" v="1698" actId="11529"/>
          <ac:cxnSpMkLst>
            <pc:docMk/>
            <pc:sldMk cId="1770842138" sldId="141170094"/>
            <ac:cxnSpMk id="68" creationId="{BB5E944F-FD73-C706-32C9-857A8C1953D7}"/>
          </ac:cxnSpMkLst>
        </pc:cxnChg>
      </pc:sldChg>
      <pc:sldChg chg="addSp delSp modSp add del mod">
        <pc:chgData name="Gaurang Naik" userId="095fd180-9166-4a3e-8ca1-a5959fa5cd48" providerId="ADAL" clId="{65F911DE-23A6-4B7E-9A69-F78033998652}" dt="2023-08-30T00:46:20.405" v="1901" actId="2696"/>
        <pc:sldMkLst>
          <pc:docMk/>
          <pc:sldMk cId="2842333016" sldId="141170095"/>
        </pc:sldMkLst>
        <pc:spChg chg="del">
          <ac:chgData name="Gaurang Naik" userId="095fd180-9166-4a3e-8ca1-a5959fa5cd48" providerId="ADAL" clId="{65F911DE-23A6-4B7E-9A69-F78033998652}" dt="2023-08-25T23:25:05.296" v="1764" actId="478"/>
          <ac:spMkLst>
            <pc:docMk/>
            <pc:sldMk cId="2842333016" sldId="141170095"/>
            <ac:spMk id="9" creationId="{D113DBBE-087D-E4F1-B2CA-DA116662DC65}"/>
          </ac:spMkLst>
        </pc:spChg>
        <pc:spChg chg="mod">
          <ac:chgData name="Gaurang Naik" userId="095fd180-9166-4a3e-8ca1-a5959fa5cd48" providerId="ADAL" clId="{65F911DE-23A6-4B7E-9A69-F78033998652}" dt="2023-08-25T23:27:07.562" v="1849" actId="14100"/>
          <ac:spMkLst>
            <pc:docMk/>
            <pc:sldMk cId="2842333016" sldId="141170095"/>
            <ac:spMk id="15" creationId="{9B3B987B-8CCD-EF6C-A57D-009BD3EDEF80}"/>
          </ac:spMkLst>
        </pc:spChg>
        <pc:spChg chg="mod">
          <ac:chgData name="Gaurang Naik" userId="095fd180-9166-4a3e-8ca1-a5959fa5cd48" providerId="ADAL" clId="{65F911DE-23A6-4B7E-9A69-F78033998652}" dt="2023-08-25T23:27:14.438" v="1851" actId="1076"/>
          <ac:spMkLst>
            <pc:docMk/>
            <pc:sldMk cId="2842333016" sldId="141170095"/>
            <ac:spMk id="18" creationId="{9660588B-8B9A-3BAC-9803-2E613F896F5A}"/>
          </ac:spMkLst>
        </pc:spChg>
        <pc:spChg chg="mod">
          <ac:chgData name="Gaurang Naik" userId="095fd180-9166-4a3e-8ca1-a5959fa5cd48" providerId="ADAL" clId="{65F911DE-23A6-4B7E-9A69-F78033998652}" dt="2023-08-25T23:27:18.231" v="1852" actId="1076"/>
          <ac:spMkLst>
            <pc:docMk/>
            <pc:sldMk cId="2842333016" sldId="141170095"/>
            <ac:spMk id="19" creationId="{DF7FDA9B-885F-EE3E-3DEC-D38D5BE0E28C}"/>
          </ac:spMkLst>
        </pc:spChg>
        <pc:spChg chg="mod">
          <ac:chgData name="Gaurang Naik" userId="095fd180-9166-4a3e-8ca1-a5959fa5cd48" providerId="ADAL" clId="{65F911DE-23A6-4B7E-9A69-F78033998652}" dt="2023-08-25T23:26:56.064" v="1845" actId="14100"/>
          <ac:spMkLst>
            <pc:docMk/>
            <pc:sldMk cId="2842333016" sldId="141170095"/>
            <ac:spMk id="55" creationId="{AACD8253-6FF9-DE63-693E-FF986EB9F316}"/>
          </ac:spMkLst>
        </pc:spChg>
        <pc:spChg chg="mod">
          <ac:chgData name="Gaurang Naik" userId="095fd180-9166-4a3e-8ca1-a5959fa5cd48" providerId="ADAL" clId="{65F911DE-23A6-4B7E-9A69-F78033998652}" dt="2023-08-25T23:26:52.281" v="1844" actId="1076"/>
          <ac:spMkLst>
            <pc:docMk/>
            <pc:sldMk cId="2842333016" sldId="141170095"/>
            <ac:spMk id="61" creationId="{A2C06455-EA72-B86F-94CB-C8E081F0E9DA}"/>
          </ac:spMkLst>
        </pc:spChg>
        <pc:spChg chg="mod">
          <ac:chgData name="Gaurang Naik" userId="095fd180-9166-4a3e-8ca1-a5959fa5cd48" providerId="ADAL" clId="{65F911DE-23A6-4B7E-9A69-F78033998652}" dt="2023-08-25T23:27:00.392" v="1846" actId="1076"/>
          <ac:spMkLst>
            <pc:docMk/>
            <pc:sldMk cId="2842333016" sldId="141170095"/>
            <ac:spMk id="62" creationId="{C7DA81F0-C9C6-9AD7-DF98-3522EBAFE989}"/>
          </ac:spMkLst>
        </pc:spChg>
        <pc:spChg chg="mod">
          <ac:chgData name="Gaurang Naik" userId="095fd180-9166-4a3e-8ca1-a5959fa5cd48" providerId="ADAL" clId="{65F911DE-23A6-4B7E-9A69-F78033998652}" dt="2023-08-25T23:26:41.941" v="1842" actId="1036"/>
          <ac:spMkLst>
            <pc:docMk/>
            <pc:sldMk cId="2842333016" sldId="141170095"/>
            <ac:spMk id="63" creationId="{0E45010E-8A47-2AE7-E475-51810350C569}"/>
          </ac:spMkLst>
        </pc:spChg>
        <pc:spChg chg="mod">
          <ac:chgData name="Gaurang Naik" userId="095fd180-9166-4a3e-8ca1-a5959fa5cd48" providerId="ADAL" clId="{65F911DE-23A6-4B7E-9A69-F78033998652}" dt="2023-08-25T23:24:55.894" v="1763" actId="20577"/>
          <ac:spMkLst>
            <pc:docMk/>
            <pc:sldMk cId="2842333016" sldId="141170095"/>
            <ac:spMk id="66" creationId="{A016527E-1426-0FA8-0340-C7820F82836E}"/>
          </ac:spMkLst>
        </pc:spChg>
        <pc:spChg chg="del mod">
          <ac:chgData name="Gaurang Naik" userId="095fd180-9166-4a3e-8ca1-a5959fa5cd48" providerId="ADAL" clId="{65F911DE-23A6-4B7E-9A69-F78033998652}" dt="2023-08-25T23:27:03.493" v="1848" actId="478"/>
          <ac:spMkLst>
            <pc:docMk/>
            <pc:sldMk cId="2842333016" sldId="141170095"/>
            <ac:spMk id="69" creationId="{7F42332F-67ED-540D-C9D1-66A56AB26FD8}"/>
          </ac:spMkLst>
        </pc:spChg>
        <pc:spChg chg="add mod">
          <ac:chgData name="Gaurang Naik" userId="095fd180-9166-4a3e-8ca1-a5959fa5cd48" providerId="ADAL" clId="{65F911DE-23A6-4B7E-9A69-F78033998652}" dt="2023-08-25T23:25:58.199" v="1796" actId="1076"/>
          <ac:spMkLst>
            <pc:docMk/>
            <pc:sldMk cId="2842333016" sldId="141170095"/>
            <ac:spMk id="73" creationId="{D83FEC36-6605-A7AD-9E54-9D495222DDD6}"/>
          </ac:spMkLst>
        </pc:spChg>
        <pc:spChg chg="add mod">
          <ac:chgData name="Gaurang Naik" userId="095fd180-9166-4a3e-8ca1-a5959fa5cd48" providerId="ADAL" clId="{65F911DE-23A6-4B7E-9A69-F78033998652}" dt="2023-08-25T23:26:41.941" v="1842" actId="1036"/>
          <ac:spMkLst>
            <pc:docMk/>
            <pc:sldMk cId="2842333016" sldId="141170095"/>
            <ac:spMk id="76" creationId="{54902345-E5C6-34D2-8699-08FDC8520A0F}"/>
          </ac:spMkLst>
        </pc:spChg>
        <pc:spChg chg="add mod">
          <ac:chgData name="Gaurang Naik" userId="095fd180-9166-4a3e-8ca1-a5959fa5cd48" providerId="ADAL" clId="{65F911DE-23A6-4B7E-9A69-F78033998652}" dt="2023-08-25T23:30:12.612" v="1898" actId="207"/>
          <ac:spMkLst>
            <pc:docMk/>
            <pc:sldMk cId="2842333016" sldId="141170095"/>
            <ac:spMk id="80" creationId="{A3C5E362-8956-0837-49AF-47222C8B77A2}"/>
          </ac:spMkLst>
        </pc:spChg>
        <pc:grpChg chg="mod">
          <ac:chgData name="Gaurang Naik" userId="095fd180-9166-4a3e-8ca1-a5959fa5cd48" providerId="ADAL" clId="{65F911DE-23A6-4B7E-9A69-F78033998652}" dt="2023-08-25T23:26:41.941" v="1842" actId="1036"/>
          <ac:grpSpMkLst>
            <pc:docMk/>
            <pc:sldMk cId="2842333016" sldId="141170095"/>
            <ac:grpSpMk id="39" creationId="{2753AFB2-8D24-8D58-2296-DB37ECA5E35D}"/>
          </ac:grpSpMkLst>
        </pc:grpChg>
        <pc:cxnChg chg="add">
          <ac:chgData name="Gaurang Naik" userId="095fd180-9166-4a3e-8ca1-a5959fa5cd48" providerId="ADAL" clId="{65F911DE-23A6-4B7E-9A69-F78033998652}" dt="2023-08-25T23:25:13.005" v="1765" actId="11529"/>
          <ac:cxnSpMkLst>
            <pc:docMk/>
            <pc:sldMk cId="2842333016" sldId="141170095"/>
            <ac:cxnSpMk id="3" creationId="{7034EF49-90D7-1776-623B-66251C129F75}"/>
          </ac:cxnSpMkLst>
        </pc:cxnChg>
        <pc:cxnChg chg="del mod">
          <ac:chgData name="Gaurang Naik" userId="095fd180-9166-4a3e-8ca1-a5959fa5cd48" providerId="ADAL" clId="{65F911DE-23A6-4B7E-9A69-F78033998652}" dt="2023-08-25T23:25:05.296" v="1764" actId="478"/>
          <ac:cxnSpMkLst>
            <pc:docMk/>
            <pc:sldMk cId="2842333016" sldId="141170095"/>
            <ac:cxnSpMk id="28" creationId="{927E4866-5DF1-0760-070A-4E5F7243253E}"/>
          </ac:cxnSpMkLst>
        </pc:cxnChg>
        <pc:cxnChg chg="mod">
          <ac:chgData name="Gaurang Naik" userId="095fd180-9166-4a3e-8ca1-a5959fa5cd48" providerId="ADAL" clId="{65F911DE-23A6-4B7E-9A69-F78033998652}" dt="2023-08-25T23:26:41.941" v="1842" actId="1036"/>
          <ac:cxnSpMkLst>
            <pc:docMk/>
            <pc:sldMk cId="2842333016" sldId="141170095"/>
            <ac:cxnSpMk id="64" creationId="{4ABDB4F6-85BD-F77C-8006-FF9E357C8F44}"/>
          </ac:cxnSpMkLst>
        </pc:cxnChg>
        <pc:cxnChg chg="add mod">
          <ac:chgData name="Gaurang Naik" userId="095fd180-9166-4a3e-8ca1-a5959fa5cd48" providerId="ADAL" clId="{65F911DE-23A6-4B7E-9A69-F78033998652}" dt="2023-08-25T23:25:35.985" v="1769" actId="1076"/>
          <ac:cxnSpMkLst>
            <pc:docMk/>
            <pc:sldMk cId="2842333016" sldId="141170095"/>
            <ac:cxnSpMk id="67" creationId="{98C315CF-E9CC-1804-82DB-6E5E5A299338}"/>
          </ac:cxnSpMkLst>
        </pc:cxnChg>
        <pc:cxnChg chg="mod">
          <ac:chgData name="Gaurang Naik" userId="095fd180-9166-4a3e-8ca1-a5959fa5cd48" providerId="ADAL" clId="{65F911DE-23A6-4B7E-9A69-F78033998652}" dt="2023-08-25T23:26:41.941" v="1842" actId="1036"/>
          <ac:cxnSpMkLst>
            <pc:docMk/>
            <pc:sldMk cId="2842333016" sldId="141170095"/>
            <ac:cxnSpMk id="68" creationId="{BB5E944F-FD73-C706-32C9-857A8C1953D7}"/>
          </ac:cxnSpMkLst>
        </pc:cxnChg>
        <pc:cxnChg chg="add mod">
          <ac:chgData name="Gaurang Naik" userId="095fd180-9166-4a3e-8ca1-a5959fa5cd48" providerId="ADAL" clId="{65F911DE-23A6-4B7E-9A69-F78033998652}" dt="2023-08-25T23:25:45.129" v="1771" actId="1076"/>
          <ac:cxnSpMkLst>
            <pc:docMk/>
            <pc:sldMk cId="2842333016" sldId="141170095"/>
            <ac:cxnSpMk id="72" creationId="{732A5028-13B0-B5C9-AFBB-66ED64FC3725}"/>
          </ac:cxnSpMkLst>
        </pc:cxnChg>
        <pc:cxnChg chg="add mod">
          <ac:chgData name="Gaurang Naik" userId="095fd180-9166-4a3e-8ca1-a5959fa5cd48" providerId="ADAL" clId="{65F911DE-23A6-4B7E-9A69-F78033998652}" dt="2023-08-25T23:26:41.941" v="1842" actId="1036"/>
          <ac:cxnSpMkLst>
            <pc:docMk/>
            <pc:sldMk cId="2842333016" sldId="141170095"/>
            <ac:cxnSpMk id="74" creationId="{10B24897-8ED7-7F50-4548-DCF5D14F55C0}"/>
          </ac:cxnSpMkLst>
        </pc:cxnChg>
        <pc:cxnChg chg="add mod">
          <ac:chgData name="Gaurang Naik" userId="095fd180-9166-4a3e-8ca1-a5959fa5cd48" providerId="ADAL" clId="{65F911DE-23A6-4B7E-9A69-F78033998652}" dt="2023-08-25T23:26:41.941" v="1842" actId="1036"/>
          <ac:cxnSpMkLst>
            <pc:docMk/>
            <pc:sldMk cId="2842333016" sldId="141170095"/>
            <ac:cxnSpMk id="75" creationId="{FF00311B-AA6F-7BE4-4B6D-14EA7BE324A9}"/>
          </ac:cxnSpMkLst>
        </pc:cxnChg>
        <pc:cxnChg chg="add mod">
          <ac:chgData name="Gaurang Naik" userId="095fd180-9166-4a3e-8ca1-a5959fa5cd48" providerId="ADAL" clId="{65F911DE-23A6-4B7E-9A69-F78033998652}" dt="2023-08-25T23:30:24.160" v="1899" actId="692"/>
          <ac:cxnSpMkLst>
            <pc:docMk/>
            <pc:sldMk cId="2842333016" sldId="141170095"/>
            <ac:cxnSpMk id="78" creationId="{12B27FB3-6D22-F7E0-9A77-4CDC09E3CF52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82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IEEE 802.11-23/1419r0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sz="2000" dirty="0"/>
              <a:t>Nonprimary Channel Access Discussions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965549"/>
              </p:ext>
            </p:extLst>
          </p:nvPr>
        </p:nvGraphicFramePr>
        <p:xfrm>
          <a:off x="791070" y="2209800"/>
          <a:ext cx="7334254" cy="214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84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Gaurang Naik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gnaik@qti.qualcomm.com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49796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Yanjun Sun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8605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Abhishek Patil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8982587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Alfred Asterjadhi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40443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Duncan Ho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869347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Abdel Karim Ajami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9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3A2DA0-82C6-9FE2-5EC7-1E93BF338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4485961" cy="4495800"/>
          </a:xfrm>
        </p:spPr>
        <p:txBody>
          <a:bodyPr/>
          <a:lstStyle/>
          <a:p>
            <a:r>
              <a:rPr lang="en-US" sz="1600" dirty="0"/>
              <a:t>Topology with 4 APs, one associated STA each</a:t>
            </a:r>
          </a:p>
          <a:p>
            <a:pPr lvl="1"/>
            <a:r>
              <a:rPr lang="en-US" sz="1400" dirty="0"/>
              <a:t>AP0 and AP1 are legacy APs (40 MHz)</a:t>
            </a:r>
          </a:p>
          <a:p>
            <a:pPr lvl="1"/>
            <a:r>
              <a:rPr lang="en-US" sz="1400" dirty="0"/>
              <a:t>AP2 and AP3 are UHR APs (80 MHz)</a:t>
            </a:r>
          </a:p>
          <a:p>
            <a:pPr lvl="1"/>
            <a:r>
              <a:rPr lang="en-US" sz="1400" dirty="0"/>
              <a:t>All APs hear each other b/w PD and ED threshold, i.e., b/w -82 to -62 dBm</a:t>
            </a:r>
            <a:endParaRPr lang="en-US" sz="1200" dirty="0"/>
          </a:p>
          <a:p>
            <a:r>
              <a:rPr lang="en-US" sz="1600" dirty="0"/>
              <a:t>Traffic</a:t>
            </a:r>
            <a:endParaRPr lang="en-US" sz="1400" dirty="0"/>
          </a:p>
          <a:p>
            <a:pPr lvl="1"/>
            <a:r>
              <a:rPr lang="en-US" sz="1400" dirty="0"/>
              <a:t>DL only, ON-OFF, all APs have same offered load</a:t>
            </a:r>
          </a:p>
          <a:p>
            <a:r>
              <a:rPr lang="en-US" sz="1600" dirty="0"/>
              <a:t>KPI</a:t>
            </a:r>
            <a:endParaRPr lang="en-US" sz="1400" dirty="0"/>
          </a:p>
          <a:p>
            <a:pPr lvl="1"/>
            <a:r>
              <a:rPr lang="en-US" sz="1400" dirty="0"/>
              <a:t>Average Throughput gain of UHR APs</a:t>
            </a:r>
          </a:p>
          <a:p>
            <a:pPr lvl="1"/>
            <a:endParaRPr lang="en-US" sz="1300" dirty="0"/>
          </a:p>
          <a:p>
            <a:r>
              <a:rPr lang="en-US" sz="1600" dirty="0"/>
              <a:t>Channel and bandwidth configurations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68A582-4032-63DA-B002-DC32CD133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2 – Between PD and 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A774F-2A45-084A-E836-AB6661A7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289C2-200F-A725-33E1-96FCE739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E90E7-5A61-771D-9D3D-FEAFB75D5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E6CF897-FA2E-084A-1936-10FD87A6F3C5}"/>
              </a:ext>
            </a:extLst>
          </p:cNvPr>
          <p:cNvGrpSpPr/>
          <p:nvPr/>
        </p:nvGrpSpPr>
        <p:grpSpPr>
          <a:xfrm>
            <a:off x="5317956" y="1691567"/>
            <a:ext cx="3454619" cy="3020015"/>
            <a:chOff x="5613880" y="3212983"/>
            <a:chExt cx="3454619" cy="3020015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8C32546-B9E6-995D-B028-C3A0AD74DC11}"/>
                </a:ext>
              </a:extLst>
            </p:cNvPr>
            <p:cNvGrpSpPr/>
            <p:nvPr/>
          </p:nvGrpSpPr>
          <p:grpSpPr>
            <a:xfrm>
              <a:off x="5659895" y="3289543"/>
              <a:ext cx="3376204" cy="2879646"/>
              <a:chOff x="7807608" y="815784"/>
              <a:chExt cx="3376204" cy="2879646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E15D7D1-A47A-B488-CF73-BB517E8ED8DC}"/>
                  </a:ext>
                </a:extLst>
              </p:cNvPr>
              <p:cNvSpPr txBox="1"/>
              <p:nvPr/>
            </p:nvSpPr>
            <p:spPr>
              <a:xfrm>
                <a:off x="9403129" y="3260688"/>
                <a:ext cx="138564" cy="418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37160" tIns="91440" rIns="0" bIns="91440" rtlCol="0">
                <a:spAutoFit/>
              </a:bodyPr>
              <a:lstStyle/>
              <a:p>
                <a:pPr algn="l">
                  <a:lnSpc>
                    <a:spcPct val="95000"/>
                  </a:lnSpc>
                  <a:spcBef>
                    <a:spcPts val="1200"/>
                  </a:spcBef>
                </a:pP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C567178-28F4-9C73-249A-F420C4F6B474}"/>
                  </a:ext>
                </a:extLst>
              </p:cNvPr>
              <p:cNvSpPr txBox="1"/>
              <p:nvPr/>
            </p:nvSpPr>
            <p:spPr>
              <a:xfrm>
                <a:off x="8611396" y="815784"/>
                <a:ext cx="767839" cy="324961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STA</a:t>
                </a:r>
              </a:p>
              <a:p>
                <a:pPr algn="ctr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(random)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94B2BFAD-E8B3-62E7-EE2D-3BD8DCC7690B}"/>
                  </a:ext>
                </a:extLst>
              </p:cNvPr>
              <p:cNvSpPr/>
              <p:nvPr/>
            </p:nvSpPr>
            <p:spPr>
              <a:xfrm>
                <a:off x="7895234" y="1385276"/>
                <a:ext cx="506027" cy="53266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0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B118BCE-4211-7169-6E8B-31A001DCE9BB}"/>
                  </a:ext>
                </a:extLst>
              </p:cNvPr>
              <p:cNvSpPr/>
              <p:nvPr/>
            </p:nvSpPr>
            <p:spPr>
              <a:xfrm>
                <a:off x="9835766" y="1385276"/>
                <a:ext cx="506027" cy="53266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2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954C8A3-6486-1646-ECD9-AD78F0C63877}"/>
                  </a:ext>
                </a:extLst>
              </p:cNvPr>
              <p:cNvSpPr txBox="1"/>
              <p:nvPr/>
            </p:nvSpPr>
            <p:spPr>
              <a:xfrm>
                <a:off x="7862328" y="1200664"/>
                <a:ext cx="68127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AP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5A2C645-CEA5-6F7D-9778-A30974C4B7A1}"/>
                  </a:ext>
                </a:extLst>
              </p:cNvPr>
              <p:cNvSpPr txBox="1"/>
              <p:nvPr/>
            </p:nvSpPr>
            <p:spPr>
              <a:xfrm>
                <a:off x="9821879" y="1202671"/>
                <a:ext cx="533800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AP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A20CA2B-7247-D9CE-DAAC-C1AAF94FB0AA}"/>
                  </a:ext>
                </a:extLst>
              </p:cNvPr>
              <p:cNvSpPr/>
              <p:nvPr/>
            </p:nvSpPr>
            <p:spPr>
              <a:xfrm>
                <a:off x="8223889" y="872401"/>
                <a:ext cx="363389" cy="2774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0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3F661095-8411-FC7C-A6D8-3A619BB40091}"/>
                  </a:ext>
                </a:extLst>
              </p:cNvPr>
              <p:cNvSpPr/>
              <p:nvPr/>
            </p:nvSpPr>
            <p:spPr>
              <a:xfrm>
                <a:off x="10675011" y="1042976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2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49E1BE8-510E-C834-6891-FB55ACB1842F}"/>
                  </a:ext>
                </a:extLst>
              </p:cNvPr>
              <p:cNvSpPr txBox="1"/>
              <p:nvPr/>
            </p:nvSpPr>
            <p:spPr>
              <a:xfrm>
                <a:off x="10534595" y="1363144"/>
                <a:ext cx="649217" cy="324961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STA</a:t>
                </a:r>
              </a:p>
              <a:p>
                <a:pPr algn="ctr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(random)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F6D0F87E-F4D5-8BFB-E464-A639002FDB5F}"/>
                  </a:ext>
                </a:extLst>
              </p:cNvPr>
              <p:cNvSpPr/>
              <p:nvPr/>
            </p:nvSpPr>
            <p:spPr>
              <a:xfrm>
                <a:off x="7895234" y="2800804"/>
                <a:ext cx="506027" cy="53266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547E17E9-36C9-FD6D-4455-2619F4862213}"/>
                  </a:ext>
                </a:extLst>
              </p:cNvPr>
              <p:cNvSpPr/>
              <p:nvPr/>
            </p:nvSpPr>
            <p:spPr>
              <a:xfrm>
                <a:off x="9835766" y="2800804"/>
                <a:ext cx="506027" cy="53266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3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BD8AE78-5FA9-1F09-A96A-A1C095F24DAB}"/>
                  </a:ext>
                </a:extLst>
              </p:cNvPr>
              <p:cNvSpPr txBox="1"/>
              <p:nvPr/>
            </p:nvSpPr>
            <p:spPr>
              <a:xfrm>
                <a:off x="7807608" y="2622342"/>
                <a:ext cx="68127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AP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5ADFD57-7F51-361F-FC9A-FACFB6D77CFB}"/>
                  </a:ext>
                </a:extLst>
              </p:cNvPr>
              <p:cNvSpPr txBox="1"/>
              <p:nvPr/>
            </p:nvSpPr>
            <p:spPr>
              <a:xfrm>
                <a:off x="9835766" y="2626673"/>
                <a:ext cx="533800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AP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0B66B815-2211-F7F1-2A6A-01B713CBB3A5}"/>
                  </a:ext>
                </a:extLst>
              </p:cNvPr>
              <p:cNvSpPr/>
              <p:nvPr/>
            </p:nvSpPr>
            <p:spPr>
              <a:xfrm>
                <a:off x="8248007" y="3404318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EC1039FD-BA57-1403-F2F7-1BEAAFB81764}"/>
                  </a:ext>
                </a:extLst>
              </p:cNvPr>
              <p:cNvSpPr/>
              <p:nvPr/>
            </p:nvSpPr>
            <p:spPr>
              <a:xfrm>
                <a:off x="9774362" y="3404318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3</a:t>
                </a: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71D174A-1C23-D958-F771-6C601C9D5277}"/>
                </a:ext>
              </a:extLst>
            </p:cNvPr>
            <p:cNvSpPr/>
            <p:nvPr/>
          </p:nvSpPr>
          <p:spPr bwMode="auto">
            <a:xfrm>
              <a:off x="5613880" y="3212983"/>
              <a:ext cx="3454619" cy="302001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80E06AB-A35D-1A7C-1459-1E19A15EF912}"/>
              </a:ext>
            </a:extLst>
          </p:cNvPr>
          <p:cNvGrpSpPr/>
          <p:nvPr/>
        </p:nvGrpSpPr>
        <p:grpSpPr>
          <a:xfrm>
            <a:off x="993934" y="4975663"/>
            <a:ext cx="7934653" cy="1184497"/>
            <a:chOff x="834515" y="5114075"/>
            <a:chExt cx="7934653" cy="118449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0AA40C5-C2D2-E41C-F24E-FCAFF6A1D4D0}"/>
                </a:ext>
              </a:extLst>
            </p:cNvPr>
            <p:cNvGrpSpPr/>
            <p:nvPr/>
          </p:nvGrpSpPr>
          <p:grpSpPr>
            <a:xfrm>
              <a:off x="6508899" y="5144215"/>
              <a:ext cx="2104257" cy="602561"/>
              <a:chOff x="7710342" y="4877143"/>
              <a:chExt cx="2104257" cy="602561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CD3683E1-5D9C-596D-3CD4-D38B7B1D1B02}"/>
                  </a:ext>
                </a:extLst>
              </p:cNvPr>
              <p:cNvGrpSpPr/>
              <p:nvPr/>
            </p:nvGrpSpPr>
            <p:grpSpPr>
              <a:xfrm rot="5400000">
                <a:off x="8403315" y="4184170"/>
                <a:ext cx="602561" cy="1988507"/>
                <a:chOff x="10572353" y="4940883"/>
                <a:chExt cx="602561" cy="1988507"/>
              </a:xfrm>
            </p:grpSpPr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DEB371AF-86E2-CDEA-F848-D0D2702B018C}"/>
                    </a:ext>
                  </a:extLst>
                </p:cNvPr>
                <p:cNvCxnSpPr/>
                <p:nvPr/>
              </p:nvCxnSpPr>
              <p:spPr>
                <a:xfrm>
                  <a:off x="10980804" y="5008311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E2DA2B6B-ED33-13CE-7231-0102F4EB33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91" y="5016376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B5D461A1-2B5A-8FAB-92C8-8DD64838DE6E}"/>
                    </a:ext>
                  </a:extLst>
                </p:cNvPr>
                <p:cNvSpPr txBox="1"/>
                <p:nvPr/>
              </p:nvSpPr>
              <p:spPr>
                <a:xfrm rot="16200000">
                  <a:off x="10601712" y="5943342"/>
                  <a:ext cx="998671" cy="147733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7145369-548F-C1B7-6B62-5508B85B9439}"/>
                    </a:ext>
                  </a:extLst>
                </p:cNvPr>
                <p:cNvSpPr txBox="1"/>
                <p:nvPr/>
              </p:nvSpPr>
              <p:spPr>
                <a:xfrm rot="16200000">
                  <a:off x="10114771" y="5398465"/>
                  <a:ext cx="1062897" cy="14773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904DB91-A8A0-F61B-192A-E0F951198814}"/>
                  </a:ext>
                </a:extLst>
              </p:cNvPr>
              <p:cNvSpPr txBox="1"/>
              <p:nvPr/>
            </p:nvSpPr>
            <p:spPr>
              <a:xfrm>
                <a:off x="8751702" y="5103771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2CCF3A-D24B-E92C-87BA-07CC77A643A8}"/>
                  </a:ext>
                </a:extLst>
              </p:cNvPr>
              <p:cNvSpPr txBox="1"/>
              <p:nvPr/>
            </p:nvSpPr>
            <p:spPr>
              <a:xfrm>
                <a:off x="7752118" y="5099008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Nonprimary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2F1A68-1156-7132-CA35-9E5FD39E528F}"/>
                </a:ext>
              </a:extLst>
            </p:cNvPr>
            <p:cNvSpPr txBox="1"/>
            <p:nvPr/>
          </p:nvSpPr>
          <p:spPr>
            <a:xfrm>
              <a:off x="834515" y="5273267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(A)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5B0A208-BB1A-9560-7908-ADBCE2E37241}"/>
                </a:ext>
              </a:extLst>
            </p:cNvPr>
            <p:cNvSpPr txBox="1"/>
            <p:nvPr/>
          </p:nvSpPr>
          <p:spPr>
            <a:xfrm>
              <a:off x="6196091" y="5329981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(C)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ED94487-236B-8A8F-32B0-38B0B6D1E60F}"/>
                </a:ext>
              </a:extLst>
            </p:cNvPr>
            <p:cNvSpPr txBox="1"/>
            <p:nvPr/>
          </p:nvSpPr>
          <p:spPr>
            <a:xfrm>
              <a:off x="871678" y="5741861"/>
              <a:ext cx="26697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No nonprimary channel access</a:t>
              </a:r>
            </a:p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(Baseline)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A44EEA3-BBE0-97A6-332C-4E8012387D6A}"/>
                </a:ext>
              </a:extLst>
            </p:cNvPr>
            <p:cNvSpPr txBox="1"/>
            <p:nvPr/>
          </p:nvSpPr>
          <p:spPr>
            <a:xfrm>
              <a:off x="6099374" y="5775352"/>
              <a:ext cx="26697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Nonprimary channel access enabled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825CC89-FB93-2CB9-9FE4-794FA85ABA31}"/>
                </a:ext>
              </a:extLst>
            </p:cNvPr>
            <p:cNvGrpSpPr/>
            <p:nvPr/>
          </p:nvGrpSpPr>
          <p:grpSpPr>
            <a:xfrm>
              <a:off x="1246036" y="5117529"/>
              <a:ext cx="2059365" cy="602561"/>
              <a:chOff x="1246036" y="5117529"/>
              <a:chExt cx="2059365" cy="602561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C518A831-F300-C541-9279-881A0FA77C68}"/>
                  </a:ext>
                </a:extLst>
              </p:cNvPr>
              <p:cNvGrpSpPr/>
              <p:nvPr/>
            </p:nvGrpSpPr>
            <p:grpSpPr>
              <a:xfrm rot="5400000">
                <a:off x="1939010" y="4424555"/>
                <a:ext cx="602561" cy="1988510"/>
                <a:chOff x="10572346" y="4252899"/>
                <a:chExt cx="602561" cy="1988510"/>
              </a:xfrm>
            </p:grpSpPr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FFAEF220-6896-693A-D111-84B38EE78D1E}"/>
                    </a:ext>
                  </a:extLst>
                </p:cNvPr>
                <p:cNvCxnSpPr/>
                <p:nvPr/>
              </p:nvCxnSpPr>
              <p:spPr>
                <a:xfrm>
                  <a:off x="10980772" y="4320330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D2B8BB84-7F5E-7A98-A592-A76F9CA0AC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65" y="4328369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9F0AD4B8-965F-7719-BCFA-DA3CAC60DFB7}"/>
                    </a:ext>
                  </a:extLst>
                </p:cNvPr>
                <p:cNvSpPr txBox="1"/>
                <p:nvPr/>
              </p:nvSpPr>
              <p:spPr>
                <a:xfrm rot="16200000">
                  <a:off x="10601705" y="5255327"/>
                  <a:ext cx="998671" cy="147733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EDD2864-2F50-8AB3-2F7D-89EACE334841}"/>
                    </a:ext>
                  </a:extLst>
                </p:cNvPr>
                <p:cNvSpPr txBox="1"/>
                <p:nvPr/>
              </p:nvSpPr>
              <p:spPr>
                <a:xfrm rot="16200000">
                  <a:off x="10114764" y="4710481"/>
                  <a:ext cx="1062897" cy="14773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D00F46-9DBB-F8E5-7F42-5DBA2DD8A014}"/>
                  </a:ext>
                </a:extLst>
              </p:cNvPr>
              <p:cNvSpPr txBox="1"/>
              <p:nvPr/>
            </p:nvSpPr>
            <p:spPr>
              <a:xfrm>
                <a:off x="2242504" y="5358039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805BBEC-2371-F8DE-3386-345FBB4E4BE8}"/>
                </a:ext>
              </a:extLst>
            </p:cNvPr>
            <p:cNvGrpSpPr/>
            <p:nvPr/>
          </p:nvGrpSpPr>
          <p:grpSpPr>
            <a:xfrm>
              <a:off x="3738055" y="5114075"/>
              <a:ext cx="2104257" cy="583573"/>
              <a:chOff x="7710342" y="4896131"/>
              <a:chExt cx="2104257" cy="583573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F08FC067-E83E-26D0-E432-81CADEE3759B}"/>
                  </a:ext>
                </a:extLst>
              </p:cNvPr>
              <p:cNvGrpSpPr/>
              <p:nvPr/>
            </p:nvGrpSpPr>
            <p:grpSpPr>
              <a:xfrm rot="5400000">
                <a:off x="8379095" y="4227378"/>
                <a:ext cx="583573" cy="1921079"/>
                <a:chOff x="10591341" y="5008311"/>
                <a:chExt cx="583573" cy="1921079"/>
              </a:xfrm>
            </p:grpSpPr>
            <p:cxnSp>
              <p:nvCxnSpPr>
                <p:cNvPr id="54" name="Straight Arrow Connector 53">
                  <a:extLst>
                    <a:ext uri="{FF2B5EF4-FFF2-40B4-BE49-F238E27FC236}">
                      <a16:creationId xmlns:a16="http://schemas.microsoft.com/office/drawing/2014/main" id="{C828CFD5-DF0B-920F-55AB-BDC36397AB17}"/>
                    </a:ext>
                  </a:extLst>
                </p:cNvPr>
                <p:cNvCxnSpPr/>
                <p:nvPr/>
              </p:nvCxnSpPr>
              <p:spPr>
                <a:xfrm>
                  <a:off x="10980804" y="5008311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>
                  <a:extLst>
                    <a:ext uri="{FF2B5EF4-FFF2-40B4-BE49-F238E27FC236}">
                      <a16:creationId xmlns:a16="http://schemas.microsoft.com/office/drawing/2014/main" id="{560FDC68-41D1-DF4D-4CCD-1862A32A77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83879" y="5938689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1E920427-2CAC-00DE-6971-E420E9472797}"/>
                    </a:ext>
                  </a:extLst>
                </p:cNvPr>
                <p:cNvSpPr txBox="1"/>
                <p:nvPr/>
              </p:nvSpPr>
              <p:spPr>
                <a:xfrm rot="16200000">
                  <a:off x="10601712" y="5943342"/>
                  <a:ext cx="998671" cy="147733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1E346E98-1BF1-3043-9B22-B70BEE7FCED4}"/>
                    </a:ext>
                  </a:extLst>
                </p:cNvPr>
                <p:cNvSpPr txBox="1"/>
                <p:nvPr/>
              </p:nvSpPr>
              <p:spPr>
                <a:xfrm rot="16200000">
                  <a:off x="10133759" y="6320778"/>
                  <a:ext cx="1062897" cy="14773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732D296-24AD-0741-9946-4160AF66B0BE}"/>
                  </a:ext>
                </a:extLst>
              </p:cNvPr>
              <p:cNvSpPr txBox="1"/>
              <p:nvPr/>
            </p:nvSpPr>
            <p:spPr>
              <a:xfrm>
                <a:off x="8751702" y="5103771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D2B66E0-9F76-E02C-3CBA-CF605DC453DB}"/>
                </a:ext>
              </a:extLst>
            </p:cNvPr>
            <p:cNvSpPr txBox="1"/>
            <p:nvPr/>
          </p:nvSpPr>
          <p:spPr>
            <a:xfrm>
              <a:off x="3425247" y="5280853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(B)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9BF98B2-B5FA-F5BB-8C11-488303BC0DC9}"/>
                </a:ext>
              </a:extLst>
            </p:cNvPr>
            <p:cNvSpPr txBox="1"/>
            <p:nvPr/>
          </p:nvSpPr>
          <p:spPr>
            <a:xfrm>
              <a:off x="3420363" y="5741861"/>
              <a:ext cx="26697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Staggered primary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0129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A graph of different colored bars&#10;&#10;Description automatically generated with medium confidence">
            <a:extLst>
              <a:ext uri="{FF2B5EF4-FFF2-40B4-BE49-F238E27FC236}">
                <a16:creationId xmlns:a16="http://schemas.microsoft.com/office/drawing/2014/main" id="{3F718D30-2CEE-928E-4CDF-12F6491F92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39289"/>
            <a:ext cx="7772400" cy="291205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20E4C99-CCEF-85F1-6077-0BBC989A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2 – Simulation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3D5FA-2488-26C9-6F3B-0AAB94E5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0E112-296E-D14D-8982-FC782DDB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C39F7-B821-8EFB-0907-03F3113B1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0E839D0D-2C3D-0F6A-059E-F7AB666AF75D}"/>
              </a:ext>
            </a:extLst>
          </p:cNvPr>
          <p:cNvSpPr txBox="1">
            <a:spLocks/>
          </p:cNvSpPr>
          <p:nvPr/>
        </p:nvSpPr>
        <p:spPr bwMode="auto">
          <a:xfrm>
            <a:off x="531628" y="4572605"/>
            <a:ext cx="8420986" cy="190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Compared to baseline configuration (i.e., A) nonprimary channel access (i.e., C) provides modest gains in average throughput for UHR APs</a:t>
            </a:r>
          </a:p>
          <a:p>
            <a:pPr lvl="1"/>
            <a:r>
              <a:rPr lang="en-US" sz="1400" kern="0" dirty="0"/>
              <a:t>Gains are limited between 1.4 – 9.7% depending on offered load conditions</a:t>
            </a:r>
          </a:p>
          <a:p>
            <a:r>
              <a:rPr lang="en-US" sz="1600" kern="0" dirty="0"/>
              <a:t>However, staggering the primary channels of UHR and legacy APs (i.e., B) provides equivalent or more gains for UHR APs</a:t>
            </a:r>
          </a:p>
          <a:p>
            <a:pPr lvl="1"/>
            <a:r>
              <a:rPr lang="en-US" sz="1400" kern="0" dirty="0"/>
              <a:t>Gains are between 1 – 12.2% depending on offered load conditions</a:t>
            </a:r>
          </a:p>
        </p:txBody>
      </p:sp>
    </p:spTree>
    <p:extLst>
      <p:ext uri="{BB962C8B-B14F-4D97-AF65-F5344CB8AC3E}">
        <p14:creationId xmlns:p14="http://schemas.microsoft.com/office/powerpoint/2010/main" val="2982687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BC1607-8A79-1CF6-6DDF-BA06689AE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069" y="1616978"/>
            <a:ext cx="8105862" cy="4495800"/>
          </a:xfrm>
        </p:spPr>
        <p:txBody>
          <a:bodyPr/>
          <a:lstStyle/>
          <a:p>
            <a:r>
              <a:rPr lang="en-US" sz="1800" dirty="0"/>
              <a:t>In these slides, we presented our views on various aspects of nonprimary channel access</a:t>
            </a:r>
          </a:p>
          <a:p>
            <a:r>
              <a:rPr lang="en-US" sz="1800" dirty="0"/>
              <a:t>Gains of nonprimary channel access are scenario-specific</a:t>
            </a:r>
          </a:p>
          <a:p>
            <a:pPr lvl="1"/>
            <a:r>
              <a:rPr lang="en-US" sz="1600" dirty="0"/>
              <a:t>Lower gains in the simulated scenario can be attributed to the increased spatial reuse for the baseline performance when APs are between the PD and ED threshold range </a:t>
            </a:r>
          </a:p>
          <a:p>
            <a:pPr lvl="1"/>
            <a:r>
              <a:rPr lang="en-US" sz="1600" dirty="0"/>
              <a:t>In general, the gains are not as much as the idealistic theoretical estimates</a:t>
            </a:r>
          </a:p>
          <a:p>
            <a:pPr lvl="1"/>
            <a:r>
              <a:rPr lang="en-US" sz="1600" dirty="0"/>
              <a:t>Furthermore, in the simulated scenario, gains from nonprimary channel access are smaller than or are comparable to the gains from staggering the primary channels of overlapping BSSs</a:t>
            </a:r>
          </a:p>
          <a:p>
            <a:r>
              <a:rPr lang="en-US" sz="1800" dirty="0"/>
              <a:t>Nonprimary channel access protocol design must be simple with the following considerations:</a:t>
            </a:r>
          </a:p>
          <a:p>
            <a:pPr lvl="1"/>
            <a:r>
              <a:rPr lang="en-US" sz="1600" dirty="0"/>
              <a:t>Enable the feature without the need for concurrent packet detection/CCA capabilities</a:t>
            </a:r>
          </a:p>
          <a:p>
            <a:pPr lvl="1"/>
            <a:r>
              <a:rPr lang="en-US" sz="1600" dirty="0"/>
              <a:t>Allow channel access only on one nonprimary channel</a:t>
            </a:r>
          </a:p>
          <a:p>
            <a:pPr lvl="1"/>
            <a:r>
              <a:rPr lang="en-US" sz="1600" dirty="0"/>
              <a:t>Limit TXOP on nonprimary channel to the OBSS TXOP on primary channel</a:t>
            </a:r>
          </a:p>
          <a:p>
            <a:pPr lvl="1"/>
            <a:r>
              <a:rPr lang="en-US" sz="1600" dirty="0"/>
              <a:t>Initiate TXOP on nonprimary channel with a short Control frame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E67867-4C9E-468D-C8ED-33759BEF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F3F71-863C-B6F0-78F7-AEBE715B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796C0-3D23-3134-7D16-2BD15A5D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4CFE8-0B0D-0058-6F2C-CB0B175B0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426264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0E67B7-2F2E-5A77-EA5B-9C86CAC53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70" y="1600200"/>
            <a:ext cx="8266630" cy="4495800"/>
          </a:xfrm>
        </p:spPr>
        <p:txBody>
          <a:bodyPr/>
          <a:lstStyle/>
          <a:p>
            <a:r>
              <a:rPr lang="en-US" sz="1600" dirty="0"/>
              <a:t>IEEE 802.11 offers support for very large bandwidths</a:t>
            </a:r>
          </a:p>
          <a:p>
            <a:pPr lvl="1"/>
            <a:r>
              <a:rPr lang="en-US" sz="1400" dirty="0"/>
              <a:t>EHT has defined support for up to 320 MHz</a:t>
            </a:r>
          </a:p>
          <a:p>
            <a:r>
              <a:rPr lang="en-US" sz="1600" dirty="0"/>
              <a:t>However, access to wideband channels in 802.11 is contingent on access to the primary 20 MHz channel</a:t>
            </a:r>
          </a:p>
          <a:p>
            <a:r>
              <a:rPr lang="en-US" sz="1600" dirty="0"/>
              <a:t>This limitation leads to underutilization of the spectrum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Harvesting this unutilized medium (BW) can help improve latency and throughput</a:t>
            </a:r>
          </a:p>
          <a:p>
            <a:r>
              <a:rPr lang="en-US" sz="1600" dirty="0"/>
              <a:t>Nonprimary channel access can help improve the spectral efficiency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844BD6-9BA2-3030-7E4D-4F988C18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2123A-98B4-A668-F1CB-D5424406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CEB5C-8471-3B12-B930-D6D11C81E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BBE14-4CA4-ACF0-4813-AA28E4633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586076-E220-46EE-DE20-92F008EE8EB6}"/>
              </a:ext>
            </a:extLst>
          </p:cNvPr>
          <p:cNvGrpSpPr/>
          <p:nvPr/>
        </p:nvGrpSpPr>
        <p:grpSpPr>
          <a:xfrm>
            <a:off x="301852" y="3085204"/>
            <a:ext cx="8842148" cy="2188536"/>
            <a:chOff x="2241142" y="3235377"/>
            <a:chExt cx="8842148" cy="2848818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6831A3B-E687-5AA3-B5F1-9C0F09B7A4C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68090" y="5703278"/>
              <a:ext cx="6934200" cy="2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F94CB50-4A43-6DCC-AD23-E0DA00B16A5D}"/>
                </a:ext>
              </a:extLst>
            </p:cNvPr>
            <p:cNvSpPr/>
            <p:nvPr/>
          </p:nvSpPr>
          <p:spPr bwMode="auto">
            <a:xfrm>
              <a:off x="2701290" y="5474976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P20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6FAA120-322D-6FC9-6F59-C86F7A5BE4A0}"/>
                </a:ext>
              </a:extLst>
            </p:cNvPr>
            <p:cNvSpPr/>
            <p:nvPr/>
          </p:nvSpPr>
          <p:spPr bwMode="auto">
            <a:xfrm>
              <a:off x="2701290" y="5246389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/>
                <a:t>S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6CBA274-D767-9101-2D4D-36682DB9E17A}"/>
                </a:ext>
              </a:extLst>
            </p:cNvPr>
            <p:cNvSpPr/>
            <p:nvPr/>
          </p:nvSpPr>
          <p:spPr bwMode="auto">
            <a:xfrm>
              <a:off x="2701290" y="4789168"/>
              <a:ext cx="692664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/>
                <a:t>S4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7D4E989-6ED3-7FD9-6D51-DF76DF9526BC}"/>
                </a:ext>
              </a:extLst>
            </p:cNvPr>
            <p:cNvSpPr/>
            <p:nvPr/>
          </p:nvSpPr>
          <p:spPr bwMode="auto">
            <a:xfrm>
              <a:off x="2701290" y="3874768"/>
              <a:ext cx="692664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/>
                <a:t>S8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4585652-DEDA-77B2-CC82-B688D8044718}"/>
                </a:ext>
              </a:extLst>
            </p:cNvPr>
            <p:cNvSpPr txBox="1"/>
            <p:nvPr/>
          </p:nvSpPr>
          <p:spPr>
            <a:xfrm>
              <a:off x="2415601" y="5776418"/>
              <a:ext cx="1200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subchannels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5ED8ED4-B5CD-4C0C-D707-8C6CCAB65911}"/>
                </a:ext>
              </a:extLst>
            </p:cNvPr>
            <p:cNvSpPr/>
            <p:nvPr/>
          </p:nvSpPr>
          <p:spPr bwMode="auto">
            <a:xfrm>
              <a:off x="4523226" y="5474970"/>
              <a:ext cx="2597664" cy="228308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Transmission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F29B2E0-B286-59E7-F68B-C56E34774DBB}"/>
                </a:ext>
              </a:extLst>
            </p:cNvPr>
            <p:cNvSpPr/>
            <p:nvPr/>
          </p:nvSpPr>
          <p:spPr bwMode="auto">
            <a:xfrm>
              <a:off x="7388022" y="3798568"/>
              <a:ext cx="2597664" cy="19047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In-BSS Transmission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F631E02-821F-839A-2FF8-DE000FEA2CDE}"/>
                </a:ext>
              </a:extLst>
            </p:cNvPr>
            <p:cNvSpPr/>
            <p:nvPr/>
          </p:nvSpPr>
          <p:spPr bwMode="auto">
            <a:xfrm>
              <a:off x="4511161" y="3798568"/>
              <a:ext cx="2597664" cy="1628001"/>
            </a:xfrm>
            <a:prstGeom prst="rect">
              <a:avLst/>
            </a:prstGeom>
            <a:solidFill>
              <a:srgbClr val="FC3728">
                <a:alpha val="45098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/>
                <a:t>Unutilized resource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4C141CC-055D-49BA-9345-C7C65BCD2D8D}"/>
                </a:ext>
              </a:extLst>
            </p:cNvPr>
            <p:cNvSpPr txBox="1"/>
            <p:nvPr/>
          </p:nvSpPr>
          <p:spPr>
            <a:xfrm>
              <a:off x="10321290" y="5717468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F558313-DD4A-30BE-E148-27CCA65066B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20490" y="3493768"/>
              <a:ext cx="0" cy="2362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D20048A-CC77-4674-DC39-B8FCB1D739C7}"/>
                </a:ext>
              </a:extLst>
            </p:cNvPr>
            <p:cNvSpPr txBox="1"/>
            <p:nvPr/>
          </p:nvSpPr>
          <p:spPr>
            <a:xfrm>
              <a:off x="3440214" y="3235377"/>
              <a:ext cx="10830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Frequency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785D8C7-BBE0-99F2-AA0F-F7A2D298A794}"/>
                </a:ext>
              </a:extLst>
            </p:cNvPr>
            <p:cNvSpPr txBox="1"/>
            <p:nvPr/>
          </p:nvSpPr>
          <p:spPr>
            <a:xfrm rot="16200000">
              <a:off x="1556455" y="4592857"/>
              <a:ext cx="1677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Pre-UHR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236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1EEC41-BB78-F06B-D6E5-077C184E8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nonprimary channel access with simple changes to the baseline 802.11 channel access rules</a:t>
            </a:r>
          </a:p>
          <a:p>
            <a:r>
              <a:rPr lang="en-US" dirty="0"/>
              <a:t>These include</a:t>
            </a:r>
          </a:p>
          <a:p>
            <a:pPr lvl="1"/>
            <a:r>
              <a:rPr lang="en-US" dirty="0"/>
              <a:t>Enable the feature without requiring concurrent packet detection/CCA capabilities on different subchannels</a:t>
            </a:r>
          </a:p>
          <a:p>
            <a:pPr lvl="1"/>
            <a:r>
              <a:rPr lang="en-US" dirty="0"/>
              <a:t>Allow access only on one nonprimary channel</a:t>
            </a:r>
          </a:p>
          <a:p>
            <a:pPr lvl="2"/>
            <a:r>
              <a:rPr lang="en-US" dirty="0"/>
              <a:t>To reduce coordination loss between AP &amp; STA due to asymmetric view of the primary channel</a:t>
            </a:r>
          </a:p>
          <a:p>
            <a:pPr lvl="1"/>
            <a:r>
              <a:rPr lang="en-US" dirty="0"/>
              <a:t>Limit the TXOP on nonprimary channel to the duration of OBSS TXOP on primary channel</a:t>
            </a:r>
          </a:p>
          <a:p>
            <a:pPr lvl="2"/>
            <a:r>
              <a:rPr lang="en-US" dirty="0"/>
              <a:t>To ensure backward compatibility with legacy STAs</a:t>
            </a:r>
          </a:p>
          <a:p>
            <a:pPr lvl="1"/>
            <a:r>
              <a:rPr lang="en-US" dirty="0"/>
              <a:t>Initiate TXOPs on nonprimary channel with a short Control frame</a:t>
            </a:r>
          </a:p>
          <a:p>
            <a:pPr lvl="2"/>
            <a:r>
              <a:rPr lang="en-US" dirty="0"/>
              <a:t>To confirm the peer STA’s presence on the nonprimary channel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B06971-7BE6-A164-7882-438D7D196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118AC-540C-3AB6-5840-EC11B9ED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578D0-08C9-2C8D-226A-B1B749DF5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4A87D-2ED1-702F-6725-B557F601E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04339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4C53B5-9EDA-3FFA-BBD9-1A722751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511794"/>
          </a:xfrm>
        </p:spPr>
        <p:txBody>
          <a:bodyPr/>
          <a:lstStyle/>
          <a:p>
            <a:r>
              <a:rPr lang="en-US" sz="1800" dirty="0"/>
              <a:t>When an OBSS PPDU is detected, AP &amp; STAs switch to nonprimary channel and contend for access</a:t>
            </a:r>
          </a:p>
          <a:p>
            <a:pPr lvl="1"/>
            <a:r>
              <a:rPr lang="en-US" sz="1600" dirty="0"/>
              <a:t>A TXOP on nonprimary channel is initiated with a Control frame</a:t>
            </a:r>
          </a:p>
          <a:p>
            <a:r>
              <a:rPr lang="en-US" sz="1800" dirty="0"/>
              <a:t>AP &amp; STAs return to the primary channel by the end of OBSS TXOP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0AAA96-EA1C-C4D7-D7B8-8C759030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Nonprimary channel access protocol (1/2)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0B28F-CA36-B9F3-6756-D6E8531D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9ED1F-1EBE-EF5C-8DDA-0790189A6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62DE8-D5F0-AF87-1CCB-91E249764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6581CE-91BB-1B50-CC16-A61BE621555E}"/>
              </a:ext>
            </a:extLst>
          </p:cNvPr>
          <p:cNvGrpSpPr/>
          <p:nvPr/>
        </p:nvGrpSpPr>
        <p:grpSpPr>
          <a:xfrm>
            <a:off x="849356" y="3226338"/>
            <a:ext cx="8103009" cy="1714957"/>
            <a:chOff x="2360405" y="4410704"/>
            <a:chExt cx="8103009" cy="17149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21FEE9-6F30-4128-FD3F-FB7694FEC5AA}"/>
                </a:ext>
              </a:extLst>
            </p:cNvPr>
            <p:cNvSpPr/>
            <p:nvPr/>
          </p:nvSpPr>
          <p:spPr bwMode="auto">
            <a:xfrm>
              <a:off x="4532137" y="5624192"/>
              <a:ext cx="3424655" cy="350918"/>
            </a:xfrm>
            <a:prstGeom prst="rect">
              <a:avLst/>
            </a:prstGeom>
            <a:pattFill prst="pct20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/>
                <a:t>OBSS</a:t>
              </a: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C31771-F722-9ED7-B600-0E2CAA103648}"/>
                </a:ext>
              </a:extLst>
            </p:cNvPr>
            <p:cNvSpPr txBox="1"/>
            <p:nvPr/>
          </p:nvSpPr>
          <p:spPr>
            <a:xfrm>
              <a:off x="4727968" y="4410704"/>
              <a:ext cx="23280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Control frame, addressed to STA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7A2139D-E34D-40E5-1D45-CFAFFCF20C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07021" y="5982335"/>
              <a:ext cx="676809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3903540A-B7D5-7F5A-556F-7CA79133AD3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07021" y="4713042"/>
              <a:ext cx="0" cy="13595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962BEEE-D545-68E6-F517-AE0FDCF54C17}"/>
                </a:ext>
              </a:extLst>
            </p:cNvPr>
            <p:cNvSpPr txBox="1"/>
            <p:nvPr/>
          </p:nvSpPr>
          <p:spPr>
            <a:xfrm>
              <a:off x="9525337" y="5848662"/>
              <a:ext cx="7152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Primary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B4562A1-D1E6-73E6-0FBE-747755EF38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07021" y="5419073"/>
              <a:ext cx="676809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B5D4CB-7906-00E2-1387-B5299287B880}"/>
                </a:ext>
              </a:extLst>
            </p:cNvPr>
            <p:cNvSpPr txBox="1"/>
            <p:nvPr/>
          </p:nvSpPr>
          <p:spPr>
            <a:xfrm>
              <a:off x="9525337" y="5254920"/>
              <a:ext cx="9380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Nonprimary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E5471A0-5C66-AEDC-3E60-B028208DD294}"/>
                </a:ext>
              </a:extLst>
            </p:cNvPr>
            <p:cNvSpPr/>
            <p:nvPr/>
          </p:nvSpPr>
          <p:spPr bwMode="auto">
            <a:xfrm>
              <a:off x="5551513" y="4853652"/>
              <a:ext cx="2055250" cy="563340"/>
            </a:xfrm>
            <a:prstGeom prst="rect">
              <a:avLst/>
            </a:prstGeom>
            <a:pattFill prst="pct20">
              <a:fgClr>
                <a:srgbClr val="FF000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/>
                <a:t>Data (STA)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E9F637-94E1-C457-19F9-530A31CD8193}"/>
                </a:ext>
              </a:extLst>
            </p:cNvPr>
            <p:cNvGrpSpPr/>
            <p:nvPr/>
          </p:nvGrpSpPr>
          <p:grpSpPr>
            <a:xfrm>
              <a:off x="4642369" y="5201580"/>
              <a:ext cx="249465" cy="219575"/>
              <a:chOff x="2293621" y="2870059"/>
              <a:chExt cx="181930" cy="277001"/>
            </a:xfrm>
          </p:grpSpPr>
          <p:sp>
            <p:nvSpPr>
              <p:cNvPr id="36" name="Parallelogram 35">
                <a:extLst>
                  <a:ext uri="{FF2B5EF4-FFF2-40B4-BE49-F238E27FC236}">
                    <a16:creationId xmlns:a16="http://schemas.microsoft.com/office/drawing/2014/main" id="{B0E62A4C-C2F3-7CD9-B429-4ADC835BE627}"/>
                  </a:ext>
                </a:extLst>
              </p:cNvPr>
              <p:cNvSpPr/>
              <p:nvPr/>
            </p:nvSpPr>
            <p:spPr bwMode="auto">
              <a:xfrm>
                <a:off x="2293621" y="2870061"/>
                <a:ext cx="81280" cy="276999"/>
              </a:xfrm>
              <a:prstGeom prst="parallelogram">
                <a:avLst>
                  <a:gd name="adj" fmla="val 36719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Parallelogram 36">
                <a:extLst>
                  <a:ext uri="{FF2B5EF4-FFF2-40B4-BE49-F238E27FC236}">
                    <a16:creationId xmlns:a16="http://schemas.microsoft.com/office/drawing/2014/main" id="{C5EA2A4D-101C-F8DA-00E0-942661F3C58B}"/>
                  </a:ext>
                </a:extLst>
              </p:cNvPr>
              <p:cNvSpPr/>
              <p:nvPr/>
            </p:nvSpPr>
            <p:spPr bwMode="auto">
              <a:xfrm>
                <a:off x="2343946" y="2870060"/>
                <a:ext cx="81280" cy="276999"/>
              </a:xfrm>
              <a:prstGeom prst="parallelogram">
                <a:avLst>
                  <a:gd name="adj" fmla="val 36719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D8680398-23E2-EE51-4D8A-DD289C5C9511}"/>
                  </a:ext>
                </a:extLst>
              </p:cNvPr>
              <p:cNvSpPr/>
              <p:nvPr/>
            </p:nvSpPr>
            <p:spPr bwMode="auto">
              <a:xfrm>
                <a:off x="2394271" y="2870059"/>
                <a:ext cx="81280" cy="276999"/>
              </a:xfrm>
              <a:prstGeom prst="parallelogram">
                <a:avLst>
                  <a:gd name="adj" fmla="val 36719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48775DAA-CBE9-0D7F-DDCD-C79BF92D3551}"/>
                </a:ext>
              </a:extLst>
            </p:cNvPr>
            <p:cNvSpPr/>
            <p:nvPr/>
          </p:nvSpPr>
          <p:spPr bwMode="auto">
            <a:xfrm>
              <a:off x="4855476" y="5201580"/>
              <a:ext cx="111452" cy="219573"/>
            </a:xfrm>
            <a:prstGeom prst="parallelogram">
              <a:avLst>
                <a:gd name="adj" fmla="val 36719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034AA84-F9F2-6186-4F8D-DA44D12CF5A7}"/>
                </a:ext>
              </a:extLst>
            </p:cNvPr>
            <p:cNvSpPr/>
            <p:nvPr/>
          </p:nvSpPr>
          <p:spPr bwMode="auto">
            <a:xfrm>
              <a:off x="7744634" y="4852921"/>
              <a:ext cx="212158" cy="56750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FB15797-86C2-AFA7-FBD5-99EFF5EC8475}"/>
                </a:ext>
              </a:extLst>
            </p:cNvPr>
            <p:cNvSpPr txBox="1"/>
            <p:nvPr/>
          </p:nvSpPr>
          <p:spPr>
            <a:xfrm>
              <a:off x="7705475" y="4845397"/>
              <a:ext cx="357622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ACK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052EC3-EBDB-9169-2D78-92558FDF53FF}"/>
                </a:ext>
              </a:extLst>
            </p:cNvPr>
            <p:cNvSpPr/>
            <p:nvPr/>
          </p:nvSpPr>
          <p:spPr bwMode="auto">
            <a:xfrm>
              <a:off x="4977308" y="5131341"/>
              <a:ext cx="161636" cy="27535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D43A6F0-849D-039C-AC1F-CC6C1C5AB853}"/>
                </a:ext>
              </a:extLst>
            </p:cNvPr>
            <p:cNvSpPr txBox="1"/>
            <p:nvPr/>
          </p:nvSpPr>
          <p:spPr>
            <a:xfrm>
              <a:off x="4912205" y="514334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R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887A76E-1646-E811-4C06-45A40D246BE4}"/>
                </a:ext>
              </a:extLst>
            </p:cNvPr>
            <p:cNvSpPr/>
            <p:nvPr/>
          </p:nvSpPr>
          <p:spPr bwMode="auto">
            <a:xfrm>
              <a:off x="5254882" y="5154053"/>
              <a:ext cx="212158" cy="26601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ECF15E9-C495-2268-94D4-A82C50B141E4}"/>
                </a:ext>
              </a:extLst>
            </p:cNvPr>
            <p:cNvSpPr txBox="1"/>
            <p:nvPr/>
          </p:nvSpPr>
          <p:spPr>
            <a:xfrm>
              <a:off x="5199577" y="515169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C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8E49E58-66DD-3091-3C30-ED459D1C2002}"/>
                </a:ext>
              </a:extLst>
            </p:cNvPr>
            <p:cNvSpPr/>
            <p:nvPr/>
          </p:nvSpPr>
          <p:spPr bwMode="auto">
            <a:xfrm>
              <a:off x="4978160" y="4863858"/>
              <a:ext cx="161636" cy="27535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B34FDEE-13D6-264D-B77F-3D24312316A5}"/>
                </a:ext>
              </a:extLst>
            </p:cNvPr>
            <p:cNvSpPr txBox="1"/>
            <p:nvPr/>
          </p:nvSpPr>
          <p:spPr>
            <a:xfrm>
              <a:off x="4913057" y="487586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2390E72-7533-EEE0-A1D8-795E3AB38D83}"/>
                </a:ext>
              </a:extLst>
            </p:cNvPr>
            <p:cNvSpPr/>
            <p:nvPr/>
          </p:nvSpPr>
          <p:spPr bwMode="auto">
            <a:xfrm>
              <a:off x="5255733" y="4882795"/>
              <a:ext cx="212158" cy="26601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5E15D34-6AAA-B0E2-921F-86475BBF0079}"/>
                </a:ext>
              </a:extLst>
            </p:cNvPr>
            <p:cNvSpPr txBox="1"/>
            <p:nvPr/>
          </p:nvSpPr>
          <p:spPr>
            <a:xfrm>
              <a:off x="5200427" y="488547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C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0A9BBD2E-D49A-D9E3-C4C5-0C63EE435149}"/>
                </a:ext>
              </a:extLst>
            </p:cNvPr>
            <p:cNvCxnSpPr>
              <a:cxnSpLocks/>
              <a:endCxn id="25" idx="0"/>
            </p:cNvCxnSpPr>
            <p:nvPr/>
          </p:nvCxnSpPr>
          <p:spPr bwMode="auto">
            <a:xfrm flipH="1">
              <a:off x="5060694" y="4641168"/>
              <a:ext cx="134120" cy="2346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514929A-9B73-376E-3FDA-37D239CBD877}"/>
                </a:ext>
              </a:extLst>
            </p:cNvPr>
            <p:cNvSpPr txBox="1"/>
            <p:nvPr/>
          </p:nvSpPr>
          <p:spPr>
            <a:xfrm>
              <a:off x="2360405" y="5265486"/>
              <a:ext cx="4251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AP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0CC846C-9EC5-AA80-A36B-6E3A187E577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32137" y="4956389"/>
              <a:ext cx="215608" cy="2237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E3AF422-84AE-C6B9-DCE7-120CDB01A003}"/>
                </a:ext>
              </a:extLst>
            </p:cNvPr>
            <p:cNvSpPr txBox="1"/>
            <p:nvPr/>
          </p:nvSpPr>
          <p:spPr>
            <a:xfrm>
              <a:off x="3777869" y="4478240"/>
              <a:ext cx="11539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Contend for access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0ED6534-CC0E-60DC-6117-0FD92C3771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76533" y="5533910"/>
              <a:ext cx="118446" cy="881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DCB70D4-749F-75F8-737B-ED5E48E62D7E}"/>
                </a:ext>
              </a:extLst>
            </p:cNvPr>
            <p:cNvSpPr txBox="1"/>
            <p:nvPr/>
          </p:nvSpPr>
          <p:spPr>
            <a:xfrm>
              <a:off x="2814470" y="5194781"/>
              <a:ext cx="1870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Detect OBSS &amp;</a:t>
              </a:r>
            </a:p>
            <a:p>
              <a:pPr algn="ctr"/>
              <a:r>
                <a:rPr lang="en-US" sz="1200" dirty="0"/>
                <a:t>Switch to Nonprimary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B477285-ECFA-D7EC-0CA6-407B6C8B27AB}"/>
                </a:ext>
              </a:extLst>
            </p:cNvPr>
            <p:cNvSpPr txBox="1"/>
            <p:nvPr/>
          </p:nvSpPr>
          <p:spPr>
            <a:xfrm>
              <a:off x="8014891" y="4907723"/>
              <a:ext cx="1799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Return to Primary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4B6F3EF-B649-3D10-9E91-C5738802789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63927" y="5148805"/>
              <a:ext cx="300800" cy="47327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065CFD0-67A3-4869-9448-642844EAC567}"/>
              </a:ext>
            </a:extLst>
          </p:cNvPr>
          <p:cNvGrpSpPr/>
          <p:nvPr/>
        </p:nvGrpSpPr>
        <p:grpSpPr>
          <a:xfrm>
            <a:off x="-29234" y="4912221"/>
            <a:ext cx="8999090" cy="1372104"/>
            <a:chOff x="1296500" y="5121946"/>
            <a:chExt cx="8999090" cy="137210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0A923DB-B698-97D8-35EF-5212D1E0450B}"/>
                </a:ext>
              </a:extLst>
            </p:cNvPr>
            <p:cNvGrpSpPr/>
            <p:nvPr/>
          </p:nvGrpSpPr>
          <p:grpSpPr>
            <a:xfrm>
              <a:off x="1296500" y="5121946"/>
              <a:ext cx="8999090" cy="1372104"/>
              <a:chOff x="1464325" y="3118665"/>
              <a:chExt cx="8999090" cy="1372104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674BF02-BADB-9037-45EF-65D17468748E}"/>
                  </a:ext>
                </a:extLst>
              </p:cNvPr>
              <p:cNvSpPr txBox="1"/>
              <p:nvPr/>
            </p:nvSpPr>
            <p:spPr>
              <a:xfrm>
                <a:off x="4900903" y="3500571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/>
                  <a:t>R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AF24B3E-957A-2425-4BBE-A48944EBC8EE}"/>
                  </a:ext>
                </a:extLst>
              </p:cNvPr>
              <p:cNvSpPr txBox="1"/>
              <p:nvPr/>
            </p:nvSpPr>
            <p:spPr>
              <a:xfrm>
                <a:off x="5199076" y="349878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/>
                  <a:t>C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9F79002-05BA-F90F-3A5B-D416909A1123}"/>
                  </a:ext>
                </a:extLst>
              </p:cNvPr>
              <p:cNvSpPr txBox="1"/>
              <p:nvPr/>
            </p:nvSpPr>
            <p:spPr>
              <a:xfrm>
                <a:off x="4901754" y="3233089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/>
                  <a:t>R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7B0F63C-B657-B069-D8DA-9276275AEB8F}"/>
                  </a:ext>
                </a:extLst>
              </p:cNvPr>
              <p:cNvSpPr txBox="1"/>
              <p:nvPr/>
            </p:nvSpPr>
            <p:spPr>
              <a:xfrm>
                <a:off x="5199927" y="3232561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11B04B6-EC9E-77D1-B02E-70363D3555EA}"/>
                  </a:ext>
                </a:extLst>
              </p:cNvPr>
              <p:cNvSpPr/>
              <p:nvPr/>
            </p:nvSpPr>
            <p:spPr bwMode="auto">
              <a:xfrm>
                <a:off x="4532150" y="4027709"/>
                <a:ext cx="3440512" cy="350918"/>
              </a:xfrm>
              <a:prstGeom prst="rect">
                <a:avLst/>
              </a:prstGeom>
              <a:pattFill prst="pct20">
                <a:fgClr>
                  <a:schemeClr val="accent2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/>
                  <a:t>OBSS</a:t>
                </a: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D5DD2356-204E-F4F4-978E-2DCCE297C13C}"/>
                  </a:ext>
                </a:extLst>
              </p:cNvPr>
              <p:cNvGrpSpPr/>
              <p:nvPr/>
            </p:nvGrpSpPr>
            <p:grpSpPr>
              <a:xfrm>
                <a:off x="2801791" y="3118665"/>
                <a:ext cx="7661624" cy="1372104"/>
                <a:chOff x="1343797" y="4901069"/>
                <a:chExt cx="5587484" cy="865473"/>
              </a:xfrm>
            </p:grpSpPr>
            <p:cxnSp>
              <p:nvCxnSpPr>
                <p:cNvPr id="50" name="Straight Arrow Connector 49">
                  <a:extLst>
                    <a:ext uri="{FF2B5EF4-FFF2-40B4-BE49-F238E27FC236}">
                      <a16:creationId xmlns:a16="http://schemas.microsoft.com/office/drawing/2014/main" id="{8660E9A4-ED92-A563-5113-CBA46986F32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343797" y="5690553"/>
                  <a:ext cx="493966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666B3E00-4A3B-FF02-E90D-EA011EBAD85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343797" y="4901069"/>
                  <a:ext cx="0" cy="857571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2836F006-0016-CC2D-6C9B-2DF1810DF48E}"/>
                    </a:ext>
                  </a:extLst>
                </p:cNvPr>
                <p:cNvSpPr txBox="1"/>
                <p:nvPr/>
              </p:nvSpPr>
              <p:spPr>
                <a:xfrm>
                  <a:off x="6247158" y="5591821"/>
                  <a:ext cx="521626" cy="1747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/>
                    <a:t>Primary</a:t>
                  </a:r>
                  <a:endParaRPr lang="en-US" sz="1200" dirty="0"/>
                </a:p>
              </p:txBody>
            </p:sp>
            <p:cxnSp>
              <p:nvCxnSpPr>
                <p:cNvPr id="53" name="Straight Arrow Connector 52">
                  <a:extLst>
                    <a:ext uri="{FF2B5EF4-FFF2-40B4-BE49-F238E27FC236}">
                      <a16:creationId xmlns:a16="http://schemas.microsoft.com/office/drawing/2014/main" id="{1D652DF7-3E97-A1F3-C8A8-44559F5861A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343797" y="5335268"/>
                  <a:ext cx="493966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AFA4462A-749D-4941-6AEE-DCF2A5FD067D}"/>
                    </a:ext>
                  </a:extLst>
                </p:cNvPr>
                <p:cNvSpPr txBox="1"/>
                <p:nvPr/>
              </p:nvSpPr>
              <p:spPr>
                <a:xfrm>
                  <a:off x="6247158" y="5236532"/>
                  <a:ext cx="684123" cy="1747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Nonprimary</a:t>
                  </a:r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D98CCD40-FD4C-769B-AFF4-D0F2F545BE99}"/>
                    </a:ext>
                  </a:extLst>
                </p:cNvPr>
                <p:cNvSpPr/>
                <p:nvPr/>
              </p:nvSpPr>
              <p:spPr bwMode="auto">
                <a:xfrm>
                  <a:off x="3349119" y="4988982"/>
                  <a:ext cx="1498857" cy="348823"/>
                </a:xfrm>
                <a:prstGeom prst="rect">
                  <a:avLst/>
                </a:prstGeom>
                <a:pattFill prst="pct20">
                  <a:fgClr>
                    <a:srgbClr val="FF0000"/>
                  </a:fgClr>
                  <a:bgClr>
                    <a:schemeClr val="bg1"/>
                  </a:bgClr>
                </a:patt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/>
                    <a:t>Data </a:t>
                  </a:r>
                  <a:r>
                    <a:rPr lang="en-US" sz="1200" dirty="0"/>
                    <a:t>(STA)</a:t>
                  </a:r>
                  <a:endPara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A347D227-0BD3-0054-07E9-A2803EF23B7A}"/>
                    </a:ext>
                  </a:extLst>
                </p:cNvPr>
                <p:cNvGrpSpPr/>
                <p:nvPr/>
              </p:nvGrpSpPr>
              <p:grpSpPr>
                <a:xfrm>
                  <a:off x="4923182" y="4961005"/>
                  <a:ext cx="260807" cy="374122"/>
                  <a:chOff x="1800538" y="2701845"/>
                  <a:chExt cx="260807" cy="437631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EDB2F2F1-D056-61C4-494E-C3E911910DF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18327" y="2720753"/>
                    <a:ext cx="154723" cy="418723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0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D7782FD2-2FB7-0AEE-994D-87DE93CE563F}"/>
                      </a:ext>
                    </a:extLst>
                  </p:cNvPr>
                  <p:cNvSpPr txBox="1"/>
                  <p:nvPr/>
                </p:nvSpPr>
                <p:spPr>
                  <a:xfrm>
                    <a:off x="1800538" y="2701845"/>
                    <a:ext cx="260807" cy="42579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50" dirty="0"/>
                      <a:t>ACK</a:t>
                    </a:r>
                  </a:p>
                </p:txBody>
              </p:sp>
            </p:grp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FFE2227B-E622-422B-C146-B8A14C194AD7}"/>
                    </a:ext>
                  </a:extLst>
                </p:cNvPr>
                <p:cNvSpPr/>
                <p:nvPr/>
              </p:nvSpPr>
              <p:spPr bwMode="auto">
                <a:xfrm>
                  <a:off x="2930362" y="5161287"/>
                  <a:ext cx="117878" cy="1736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44FA92A0-5E23-ACA5-27C7-5D7B9D04EC7F}"/>
                    </a:ext>
                  </a:extLst>
                </p:cNvPr>
                <p:cNvSpPr/>
                <p:nvPr/>
              </p:nvSpPr>
              <p:spPr bwMode="auto">
                <a:xfrm>
                  <a:off x="3132659" y="5168174"/>
                  <a:ext cx="154723" cy="1677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9E573023-62EF-561D-FED5-F9B56F2DD79D}"/>
                    </a:ext>
                  </a:extLst>
                </p:cNvPr>
                <p:cNvSpPr/>
                <p:nvPr/>
              </p:nvSpPr>
              <p:spPr bwMode="auto">
                <a:xfrm>
                  <a:off x="2930983" y="4992569"/>
                  <a:ext cx="117878" cy="1736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D4F5BF8E-2313-4DB7-5F70-E3924CE934E5}"/>
                    </a:ext>
                  </a:extLst>
                </p:cNvPr>
                <p:cNvSpPr/>
                <p:nvPr/>
              </p:nvSpPr>
              <p:spPr bwMode="auto">
                <a:xfrm>
                  <a:off x="3133280" y="4997075"/>
                  <a:ext cx="154723" cy="1677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D98C89C-94F1-C5E6-C2B7-FDEF6A802063}"/>
                  </a:ext>
                </a:extLst>
              </p:cNvPr>
              <p:cNvSpPr txBox="1"/>
              <p:nvPr/>
            </p:nvSpPr>
            <p:spPr>
              <a:xfrm>
                <a:off x="1464325" y="3649053"/>
                <a:ext cx="12105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Non-AP STA</a:t>
                </a: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990A72E-EF25-922C-7A2C-29229B4C8B4E}"/>
                </a:ext>
              </a:extLst>
            </p:cNvPr>
            <p:cNvSpPr txBox="1"/>
            <p:nvPr/>
          </p:nvSpPr>
          <p:spPr>
            <a:xfrm>
              <a:off x="2598900" y="5573170"/>
              <a:ext cx="1870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Detect OBSS &amp;</a:t>
              </a:r>
            </a:p>
            <a:p>
              <a:pPr algn="ctr"/>
              <a:r>
                <a:rPr lang="en-US" sz="1200" dirty="0"/>
                <a:t>Switch to Nonprimary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F156FF3-39C3-CEE7-31A9-C163670F0F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28261" y="5963593"/>
              <a:ext cx="118446" cy="881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E3DC1852-1360-E2CD-0072-91F5F550B287}"/>
              </a:ext>
            </a:extLst>
          </p:cNvPr>
          <p:cNvSpPr txBox="1"/>
          <p:nvPr/>
        </p:nvSpPr>
        <p:spPr>
          <a:xfrm>
            <a:off x="1885082" y="2994465"/>
            <a:ext cx="5258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An illustration of downlink frame exchange using nonprimary channel access</a:t>
            </a:r>
          </a:p>
        </p:txBody>
      </p:sp>
    </p:spTree>
    <p:extLst>
      <p:ext uri="{BB962C8B-B14F-4D97-AF65-F5344CB8AC3E}">
        <p14:creationId xmlns:p14="http://schemas.microsoft.com/office/powerpoint/2010/main" val="259759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39C1C5-A9DD-F39E-2EBC-D31F45A89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requirements</a:t>
            </a:r>
          </a:p>
          <a:p>
            <a:pPr lvl="1"/>
            <a:r>
              <a:rPr lang="en-US" dirty="0"/>
              <a:t>A STA must be capable of switching dynamically from primary channel to nonprimary channel and vice versa</a:t>
            </a:r>
          </a:p>
          <a:p>
            <a:endParaRPr lang="en-US" dirty="0"/>
          </a:p>
          <a:p>
            <a:r>
              <a:rPr lang="en-US" dirty="0"/>
              <a:t>Signaling considerations</a:t>
            </a:r>
          </a:p>
          <a:p>
            <a:pPr lvl="1"/>
            <a:r>
              <a:rPr lang="en-US" dirty="0"/>
              <a:t>AP signals the nonprimary channel where contention is allowed</a:t>
            </a:r>
          </a:p>
          <a:p>
            <a:pPr lvl="1"/>
            <a:r>
              <a:rPr lang="en-US" dirty="0"/>
              <a:t>AP and STAs signal their respective delays to switch from primary channel to nonprimary channel, and vice versa</a:t>
            </a:r>
          </a:p>
          <a:p>
            <a:endParaRPr lang="en-US" dirty="0"/>
          </a:p>
          <a:p>
            <a:r>
              <a:rPr lang="en-US" dirty="0"/>
              <a:t>Medium synchronization</a:t>
            </a:r>
          </a:p>
          <a:p>
            <a:pPr lvl="1"/>
            <a:r>
              <a:rPr lang="en-US" dirty="0"/>
              <a:t>Before initiating a TXOP on the nonprimary channel, a STA must follow baseline medium synchronization recovery rules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A8827F-217C-8AF2-5B8E-1615CFDEA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Nonprimary channel access protocol (2/2)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C8229-2691-2830-5AB3-2C969C4A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6C2C4-3900-CD15-427D-06B95EF4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80412-A22F-5F58-4021-541F397EC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037144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7CAC5DC-C362-AEE0-0304-901AC693E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3287" y="1522117"/>
            <a:ext cx="5085020" cy="3813766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4C1F26-48C9-D513-91ED-3F9C70176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828800"/>
            <a:ext cx="4005817" cy="4267200"/>
          </a:xfrm>
        </p:spPr>
        <p:txBody>
          <a:bodyPr/>
          <a:lstStyle/>
          <a:p>
            <a:r>
              <a:rPr lang="en-US" sz="1800" dirty="0"/>
              <a:t>Theoretical gains</a:t>
            </a:r>
          </a:p>
          <a:p>
            <a:r>
              <a:rPr lang="en-US" sz="1800" dirty="0"/>
              <a:t>Assumptions:</a:t>
            </a:r>
          </a:p>
          <a:p>
            <a:pPr lvl="1"/>
            <a:r>
              <a:rPr lang="en-US" sz="1600" dirty="0"/>
              <a:t>Two BSSs are in ED range</a:t>
            </a:r>
          </a:p>
          <a:p>
            <a:pPr lvl="1"/>
            <a:r>
              <a:rPr lang="en-US" sz="1600" dirty="0"/>
              <a:t>Primary channels are the same</a:t>
            </a:r>
          </a:p>
          <a:p>
            <a:pPr lvl="1"/>
            <a:r>
              <a:rPr lang="en-US" sz="1600" dirty="0"/>
              <a:t>No adjacent channel interference</a:t>
            </a:r>
          </a:p>
          <a:p>
            <a:pPr lvl="1"/>
            <a:r>
              <a:rPr lang="en-US" sz="1600" dirty="0"/>
              <a:t>Concurrent CCA/PD on subchannels</a:t>
            </a:r>
          </a:p>
          <a:p>
            <a:r>
              <a:rPr lang="en-US" sz="1800" dirty="0"/>
              <a:t>Notations:</a:t>
            </a:r>
          </a:p>
          <a:p>
            <a:pPr lvl="1"/>
            <a:r>
              <a:rPr lang="en-US" sz="1600" dirty="0"/>
              <a:t>In-BSS occupancy fraction = p</a:t>
            </a:r>
          </a:p>
          <a:p>
            <a:pPr lvl="1"/>
            <a:r>
              <a:rPr lang="en-US" sz="1600" dirty="0"/>
              <a:t>BW ratio = In-BSS BW / OBSS BW</a:t>
            </a:r>
          </a:p>
          <a:p>
            <a:pPr lvl="2"/>
            <a:endParaRPr lang="en-US" sz="1400" baseline="-25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453E1D-11F7-B467-B459-DD3446504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Gain Analysis – Setup 1: Idealistic Scenario (above 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6EC53-998A-1D48-9968-74179C61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A3408-B579-0589-0D98-81A20278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A1C99-5CD8-C1D8-986D-C3BF89A9E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4153826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33D256-D47F-9F45-CD7A-6D80497B4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4225152" cy="4495800"/>
          </a:xfrm>
        </p:spPr>
        <p:txBody>
          <a:bodyPr/>
          <a:lstStyle/>
          <a:p>
            <a:r>
              <a:rPr lang="en-US" sz="1400" dirty="0"/>
              <a:t>Topology</a:t>
            </a:r>
          </a:p>
          <a:p>
            <a:pPr lvl="1"/>
            <a:r>
              <a:rPr lang="en-US" sz="1200" dirty="0"/>
              <a:t>All devices are within ED range, i.e., above -62 dBm</a:t>
            </a:r>
          </a:p>
          <a:p>
            <a:pPr lvl="1"/>
            <a:r>
              <a:rPr lang="en-US" sz="1200" dirty="0"/>
              <a:t>Legacy BSS supports 40 MHz</a:t>
            </a:r>
          </a:p>
          <a:p>
            <a:pPr lvl="1"/>
            <a:r>
              <a:rPr lang="en-US" sz="1200" dirty="0"/>
              <a:t>UHR BSS supports 80 MHz</a:t>
            </a:r>
          </a:p>
          <a:p>
            <a:pPr lvl="1"/>
            <a:r>
              <a:rPr lang="en-US" sz="1200" dirty="0"/>
              <a:t>Total number of STAs = 10. </a:t>
            </a:r>
          </a:p>
          <a:p>
            <a:pPr lvl="2"/>
            <a:r>
              <a:rPr lang="en-US" sz="1000" dirty="0"/>
              <a:t>Number of STAs in the UHR BSS is varied from 1 to 9. </a:t>
            </a:r>
          </a:p>
          <a:p>
            <a:pPr lvl="2"/>
            <a:r>
              <a:rPr lang="en-US" sz="1000" dirty="0"/>
              <a:t>Remaining STAs are in the legacy BSS</a:t>
            </a:r>
          </a:p>
          <a:p>
            <a:pPr lvl="2"/>
            <a:r>
              <a:rPr lang="en-US" sz="1000" dirty="0"/>
              <a:t>Define P = Fraction of STAs in the UHR BSS</a:t>
            </a:r>
          </a:p>
          <a:p>
            <a:r>
              <a:rPr lang="en-US" sz="1400" dirty="0"/>
              <a:t>Traffic</a:t>
            </a:r>
          </a:p>
          <a:p>
            <a:pPr lvl="1"/>
            <a:r>
              <a:rPr lang="en-US" sz="1200" dirty="0"/>
              <a:t>UL only, full buffer</a:t>
            </a:r>
          </a:p>
          <a:p>
            <a:r>
              <a:rPr lang="en-US" sz="1400" dirty="0"/>
              <a:t>KPI</a:t>
            </a:r>
          </a:p>
          <a:p>
            <a:pPr lvl="1"/>
            <a:r>
              <a:rPr lang="en-US" sz="1200" dirty="0"/>
              <a:t>Average Throughput gain of UHR STAs</a:t>
            </a:r>
          </a:p>
          <a:p>
            <a:r>
              <a:rPr lang="en-US" sz="1400" dirty="0"/>
              <a:t>Channel and bandwidth configuration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89DBF3-CA78-9387-DA44-80A137CE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1 – Idealistic Scenario (above 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C5C2D-7955-C4D2-E087-E7D17ADB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E51582-5B90-1375-17FD-CDBE84EE4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1AB28-74B5-C3AA-81B4-72C76135E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Gaurang Naik et al., Qualcomm Technologies Inc.</a:t>
            </a:r>
            <a:endParaRPr lang="en-US" altLang="ko-KR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EDA06AB-CDA6-29DA-E237-9BBE3F9F6A32}"/>
              </a:ext>
            </a:extLst>
          </p:cNvPr>
          <p:cNvGrpSpPr/>
          <p:nvPr/>
        </p:nvGrpSpPr>
        <p:grpSpPr>
          <a:xfrm>
            <a:off x="5089306" y="1839887"/>
            <a:ext cx="3654644" cy="1993731"/>
            <a:chOff x="5089306" y="1839887"/>
            <a:chExt cx="3654644" cy="1993731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14EAD9E-0274-3A42-7819-1F36E300DE27}"/>
                </a:ext>
              </a:extLst>
            </p:cNvPr>
            <p:cNvGrpSpPr/>
            <p:nvPr/>
          </p:nvGrpSpPr>
          <p:grpSpPr>
            <a:xfrm>
              <a:off x="5157939" y="1941487"/>
              <a:ext cx="3385986" cy="1487513"/>
              <a:chOff x="4976513" y="1840309"/>
              <a:chExt cx="3385986" cy="1487513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BBC9FCC0-756C-5989-C952-539FD6AD710C}"/>
                  </a:ext>
                </a:extLst>
              </p:cNvPr>
              <p:cNvSpPr/>
              <p:nvPr/>
            </p:nvSpPr>
            <p:spPr>
              <a:xfrm>
                <a:off x="5451597" y="2337619"/>
                <a:ext cx="506027" cy="53266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AP0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B9BB176-8DAC-1EDE-896A-F7A660EC5CAD}"/>
                  </a:ext>
                </a:extLst>
              </p:cNvPr>
              <p:cNvSpPr/>
              <p:nvPr/>
            </p:nvSpPr>
            <p:spPr>
              <a:xfrm>
                <a:off x="7392129" y="2337619"/>
                <a:ext cx="506027" cy="53266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AP1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2E6147D-72CA-058A-E2D3-0F84A940CCE3}"/>
                  </a:ext>
                </a:extLst>
              </p:cNvPr>
              <p:cNvSpPr txBox="1"/>
              <p:nvPr/>
            </p:nvSpPr>
            <p:spPr>
              <a:xfrm>
                <a:off x="5418691" y="2153007"/>
                <a:ext cx="68127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AP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17F4F5-283C-C755-41AF-488E418933FC}"/>
                  </a:ext>
                </a:extLst>
              </p:cNvPr>
              <p:cNvSpPr txBox="1"/>
              <p:nvPr/>
            </p:nvSpPr>
            <p:spPr>
              <a:xfrm>
                <a:off x="7378242" y="2155014"/>
                <a:ext cx="533800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AP</a:t>
                </a: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A691FC8-21A9-D1D8-7615-D9ADA3ED9DD9}"/>
                  </a:ext>
                </a:extLst>
              </p:cNvPr>
              <p:cNvSpPr/>
              <p:nvPr/>
            </p:nvSpPr>
            <p:spPr>
              <a:xfrm>
                <a:off x="7028774" y="2893871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6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1442B2BC-1882-CBED-853B-F63BC53B29CA}"/>
                  </a:ext>
                </a:extLst>
              </p:cNvPr>
              <p:cNvSpPr/>
              <p:nvPr/>
            </p:nvSpPr>
            <p:spPr>
              <a:xfrm>
                <a:off x="7587155" y="3036710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7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CECEB78-749E-BF81-F8C9-8D0B6552FD72}"/>
                  </a:ext>
                </a:extLst>
              </p:cNvPr>
              <p:cNvSpPr/>
              <p:nvPr/>
            </p:nvSpPr>
            <p:spPr>
              <a:xfrm>
                <a:off x="5236996" y="2938775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3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5747539E-8547-C225-122E-C40DECD99C1D}"/>
                  </a:ext>
                </a:extLst>
              </p:cNvPr>
              <p:cNvSpPr/>
              <p:nvPr/>
            </p:nvSpPr>
            <p:spPr>
              <a:xfrm>
                <a:off x="5871996" y="2837259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4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F1C7BF24-F772-EECC-DC8D-33CC27C1BA29}"/>
                  </a:ext>
                </a:extLst>
              </p:cNvPr>
              <p:cNvSpPr/>
              <p:nvPr/>
            </p:nvSpPr>
            <p:spPr>
              <a:xfrm>
                <a:off x="6023532" y="2286586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5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D4F5CD9-C8BB-9439-E998-B0DB7330265A}"/>
                  </a:ext>
                </a:extLst>
              </p:cNvPr>
              <p:cNvSpPr/>
              <p:nvPr/>
            </p:nvSpPr>
            <p:spPr>
              <a:xfrm>
                <a:off x="4976513" y="2375888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2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754C4BC-8631-B139-D554-1D397BA74F42}"/>
                  </a:ext>
                </a:extLst>
              </p:cNvPr>
              <p:cNvSpPr/>
              <p:nvPr/>
            </p:nvSpPr>
            <p:spPr>
              <a:xfrm>
                <a:off x="5522915" y="1840309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</a:t>
                </a: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4834BCE6-48FE-2AB6-2C6F-62B34F25E8E8}"/>
                  </a:ext>
                </a:extLst>
              </p:cNvPr>
              <p:cNvSpPr/>
              <p:nvPr/>
            </p:nvSpPr>
            <p:spPr>
              <a:xfrm>
                <a:off x="7999110" y="2641313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8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E70E4154-8A6C-88BE-5841-0A8B72BBACE6}"/>
                  </a:ext>
                </a:extLst>
              </p:cNvPr>
              <p:cNvSpPr/>
              <p:nvPr/>
            </p:nvSpPr>
            <p:spPr>
              <a:xfrm>
                <a:off x="6927786" y="2328977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9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EADD0E2F-9A22-B610-2BF8-F5774A548743}"/>
                  </a:ext>
                </a:extLst>
              </p:cNvPr>
              <p:cNvSpPr/>
              <p:nvPr/>
            </p:nvSpPr>
            <p:spPr>
              <a:xfrm>
                <a:off x="7635263" y="1840309"/>
                <a:ext cx="441937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9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10</a:t>
                </a:r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983D539-7F6A-6E7B-1803-EDF50EB28855}"/>
                </a:ext>
              </a:extLst>
            </p:cNvPr>
            <p:cNvSpPr/>
            <p:nvPr/>
          </p:nvSpPr>
          <p:spPr bwMode="auto">
            <a:xfrm>
              <a:off x="5089306" y="1839887"/>
              <a:ext cx="3654644" cy="199373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B9B53A8-BC92-2142-8512-CF816751B641}"/>
                </a:ext>
              </a:extLst>
            </p:cNvPr>
            <p:cNvSpPr txBox="1"/>
            <p:nvPr/>
          </p:nvSpPr>
          <p:spPr>
            <a:xfrm>
              <a:off x="6239743" y="3588841"/>
              <a:ext cx="1439497" cy="162480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6000"/>
                </a:lnSpc>
              </a:pPr>
              <a:r>
                <a:rPr lang="en-US" sz="1100" dirty="0">
                  <a:latin typeface="Microsoft Sans Serif"/>
                  <a:cs typeface="Microsoft Sans Serif" panose="020B0604020202020204" pitchFamily="34" charset="0"/>
                </a:rPr>
                <a:t>Topology when P = 0.5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E885D96-B3EE-8A55-5835-5FF023B8AE96}"/>
              </a:ext>
            </a:extLst>
          </p:cNvPr>
          <p:cNvGrpSpPr/>
          <p:nvPr/>
        </p:nvGrpSpPr>
        <p:grpSpPr>
          <a:xfrm>
            <a:off x="5089306" y="4061594"/>
            <a:ext cx="3654644" cy="1993731"/>
            <a:chOff x="5089306" y="4181088"/>
            <a:chExt cx="3654644" cy="199373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63CCF8F-140A-2043-64E1-D05B1D6BE91E}"/>
                </a:ext>
              </a:extLst>
            </p:cNvPr>
            <p:cNvSpPr txBox="1"/>
            <p:nvPr/>
          </p:nvSpPr>
          <p:spPr>
            <a:xfrm>
              <a:off x="6959492" y="4213031"/>
              <a:ext cx="138564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5255E73-86CD-9F06-9B4E-863C5CE603FF}"/>
                </a:ext>
              </a:extLst>
            </p:cNvPr>
            <p:cNvGrpSpPr/>
            <p:nvPr/>
          </p:nvGrpSpPr>
          <p:grpSpPr>
            <a:xfrm>
              <a:off x="5089306" y="4181088"/>
              <a:ext cx="3654644" cy="1993731"/>
              <a:chOff x="5089306" y="1839887"/>
              <a:chExt cx="3654644" cy="1993731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44B1E7C-C9BD-A374-E703-7BBD1D1F2ECC}"/>
                  </a:ext>
                </a:extLst>
              </p:cNvPr>
              <p:cNvGrpSpPr/>
              <p:nvPr/>
            </p:nvGrpSpPr>
            <p:grpSpPr>
              <a:xfrm>
                <a:off x="5157939" y="2013469"/>
                <a:ext cx="2974031" cy="1305458"/>
                <a:chOff x="4976513" y="1912291"/>
                <a:chExt cx="2974031" cy="1305458"/>
              </a:xfrm>
            </p:grpSpPr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4541B1FC-3929-502D-693E-19715C3D0CC2}"/>
                    </a:ext>
                  </a:extLst>
                </p:cNvPr>
                <p:cNvSpPr/>
                <p:nvPr/>
              </p:nvSpPr>
              <p:spPr>
                <a:xfrm>
                  <a:off x="5451597" y="2337619"/>
                  <a:ext cx="506027" cy="53266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AP0</a:t>
                  </a: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58A980B6-F04D-9946-3FA4-2118C63394FB}"/>
                    </a:ext>
                  </a:extLst>
                </p:cNvPr>
                <p:cNvSpPr/>
                <p:nvPr/>
              </p:nvSpPr>
              <p:spPr>
                <a:xfrm>
                  <a:off x="7392129" y="2337619"/>
                  <a:ext cx="506027" cy="53266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AP1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4D8FA56E-7078-D904-54B9-8967205DBFFA}"/>
                    </a:ext>
                  </a:extLst>
                </p:cNvPr>
                <p:cNvSpPr/>
                <p:nvPr/>
              </p:nvSpPr>
              <p:spPr>
                <a:xfrm>
                  <a:off x="5088208" y="2766411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4F54F45F-C1AC-73B6-EF18-FA88F9CED576}"/>
                    </a:ext>
                  </a:extLst>
                </p:cNvPr>
                <p:cNvSpPr/>
                <p:nvPr/>
              </p:nvSpPr>
              <p:spPr>
                <a:xfrm>
                  <a:off x="5888013" y="2812588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9E77923D-EA5A-1FB0-2037-16AD6AF3CF10}"/>
                    </a:ext>
                  </a:extLst>
                </p:cNvPr>
                <p:cNvSpPr/>
                <p:nvPr/>
              </p:nvSpPr>
              <p:spPr>
                <a:xfrm>
                  <a:off x="6053690" y="2418481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7</a:t>
                  </a: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AFF75700-08D4-55B0-2C96-D9EC8D533FEB}"/>
                    </a:ext>
                  </a:extLst>
                </p:cNvPr>
                <p:cNvSpPr/>
                <p:nvPr/>
              </p:nvSpPr>
              <p:spPr>
                <a:xfrm>
                  <a:off x="4976513" y="2375888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8703425D-7954-8883-5F58-74EF9CAEFD02}"/>
                    </a:ext>
                  </a:extLst>
                </p:cNvPr>
                <p:cNvSpPr/>
                <p:nvPr/>
              </p:nvSpPr>
              <p:spPr>
                <a:xfrm>
                  <a:off x="5532654" y="1912291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7AF257E2-A1EA-963A-4881-444866B3E4B9}"/>
                    </a:ext>
                  </a:extLst>
                </p:cNvPr>
                <p:cNvSpPr/>
                <p:nvPr/>
              </p:nvSpPr>
              <p:spPr>
                <a:xfrm>
                  <a:off x="7030478" y="2270296"/>
                  <a:ext cx="363389" cy="291112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9</a:t>
                  </a: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17C9F7DE-E095-95E4-E224-774F7D8E0F8F}"/>
                    </a:ext>
                  </a:extLst>
                </p:cNvPr>
                <p:cNvSpPr/>
                <p:nvPr/>
              </p:nvSpPr>
              <p:spPr>
                <a:xfrm>
                  <a:off x="7508607" y="2926637"/>
                  <a:ext cx="441937" cy="291112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9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10</a:t>
                  </a:r>
                </a:p>
              </p:txBody>
            </p:sp>
          </p:grp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8E7017B-3C94-C835-1E5D-157722EE912B}"/>
                  </a:ext>
                </a:extLst>
              </p:cNvPr>
              <p:cNvSpPr/>
              <p:nvPr/>
            </p:nvSpPr>
            <p:spPr bwMode="auto">
              <a:xfrm>
                <a:off x="5089306" y="1839887"/>
                <a:ext cx="3654644" cy="1993731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F1EAB54-DCDC-6E43-2AF9-9247C05926C9}"/>
                  </a:ext>
                </a:extLst>
              </p:cNvPr>
              <p:cNvSpPr txBox="1"/>
              <p:nvPr/>
            </p:nvSpPr>
            <p:spPr>
              <a:xfrm>
                <a:off x="6239743" y="3588841"/>
                <a:ext cx="143949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Topology when P = 0.2</a:t>
                </a: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EB5A292-2A02-582B-CB04-F52D7992C033}"/>
                </a:ext>
              </a:extLst>
            </p:cNvPr>
            <p:cNvSpPr/>
            <p:nvPr/>
          </p:nvSpPr>
          <p:spPr>
            <a:xfrm>
              <a:off x="5321474" y="4439181"/>
              <a:ext cx="363389" cy="29111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6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Microsoft Sans Serif"/>
                  <a:cs typeface="Microsoft Sans Serif" panose="020B0604020202020204" pitchFamily="34" charset="0"/>
                </a:rPr>
                <a:t>2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0414099-D722-BE88-0532-AB36E20F0A88}"/>
                </a:ext>
              </a:extLst>
            </p:cNvPr>
            <p:cNvSpPr/>
            <p:nvPr/>
          </p:nvSpPr>
          <p:spPr>
            <a:xfrm>
              <a:off x="5646320" y="5425194"/>
              <a:ext cx="363389" cy="29111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6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Microsoft Sans Serif"/>
                  <a:cs typeface="Microsoft Sans Serif" panose="020B0604020202020204" pitchFamily="34" charset="0"/>
                </a:rPr>
                <a:t>5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BFF06CDF-AFF5-6ADF-4C50-0B6BFF4ACE54}"/>
                </a:ext>
              </a:extLst>
            </p:cNvPr>
            <p:cNvSpPr/>
            <p:nvPr/>
          </p:nvSpPr>
          <p:spPr>
            <a:xfrm>
              <a:off x="6106686" y="4511566"/>
              <a:ext cx="363389" cy="29111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6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Microsoft Sans Serif"/>
                  <a:cs typeface="Microsoft Sans Serif" panose="020B0604020202020204" pitchFamily="34" charset="0"/>
                </a:rPr>
                <a:t>8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0CFC79EA-02CA-1852-1D50-9838874FB571}"/>
              </a:ext>
            </a:extLst>
          </p:cNvPr>
          <p:cNvGrpSpPr/>
          <p:nvPr/>
        </p:nvGrpSpPr>
        <p:grpSpPr>
          <a:xfrm>
            <a:off x="1280632" y="4588300"/>
            <a:ext cx="3031124" cy="1844231"/>
            <a:chOff x="1280632" y="4588300"/>
            <a:chExt cx="3031124" cy="1844231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ABA2A759-06D1-8216-D1EA-C386CD304294}"/>
                </a:ext>
              </a:extLst>
            </p:cNvPr>
            <p:cNvGrpSpPr/>
            <p:nvPr/>
          </p:nvGrpSpPr>
          <p:grpSpPr>
            <a:xfrm>
              <a:off x="1800662" y="5524397"/>
              <a:ext cx="2104256" cy="587813"/>
              <a:chOff x="7710343" y="4877145"/>
              <a:chExt cx="2104256" cy="587813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6CFCB715-F2AC-15DA-814A-3B85D9A3670E}"/>
                  </a:ext>
                </a:extLst>
              </p:cNvPr>
              <p:cNvGrpSpPr/>
              <p:nvPr/>
            </p:nvGrpSpPr>
            <p:grpSpPr>
              <a:xfrm rot="5400000">
                <a:off x="8410690" y="4176798"/>
                <a:ext cx="587813" cy="1988507"/>
                <a:chOff x="10572354" y="4940883"/>
                <a:chExt cx="587813" cy="1988507"/>
              </a:xfrm>
            </p:grpSpPr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FEFF3160-D4A4-2FB3-7612-C84F1BF1FD01}"/>
                    </a:ext>
                  </a:extLst>
                </p:cNvPr>
                <p:cNvCxnSpPr/>
                <p:nvPr/>
              </p:nvCxnSpPr>
              <p:spPr>
                <a:xfrm>
                  <a:off x="10980804" y="5008311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Arrow Connector 111">
                  <a:extLst>
                    <a:ext uri="{FF2B5EF4-FFF2-40B4-BE49-F238E27FC236}">
                      <a16:creationId xmlns:a16="http://schemas.microsoft.com/office/drawing/2014/main" id="{86C0B934-3BFA-FABF-53A6-4D6C318B2E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91" y="5016376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4F15CC0A-6BFC-5D08-C12B-7624B6574509}"/>
                    </a:ext>
                  </a:extLst>
                </p:cNvPr>
                <p:cNvSpPr txBox="1"/>
                <p:nvPr/>
              </p:nvSpPr>
              <p:spPr>
                <a:xfrm rot="16200000">
                  <a:off x="10643231" y="5999606"/>
                  <a:ext cx="900888" cy="132985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1F28E68E-D2C7-4EAF-45A0-A93A89DB93E1}"/>
                    </a:ext>
                  </a:extLst>
                </p:cNvPr>
                <p:cNvSpPr txBox="1"/>
                <p:nvPr/>
              </p:nvSpPr>
              <p:spPr>
                <a:xfrm rot="16200000">
                  <a:off x="10107398" y="5405839"/>
                  <a:ext cx="1062897" cy="132985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ABD0A215-B561-6CC2-F26B-FE77844ED4D4}"/>
                  </a:ext>
                </a:extLst>
              </p:cNvPr>
              <p:cNvSpPr txBox="1"/>
              <p:nvPr/>
            </p:nvSpPr>
            <p:spPr>
              <a:xfrm>
                <a:off x="8751702" y="5103771"/>
                <a:ext cx="1062897" cy="132985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9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7D889FD9-495D-E261-D24C-008D704A507D}"/>
                  </a:ext>
                </a:extLst>
              </p:cNvPr>
              <p:cNvSpPr txBox="1"/>
              <p:nvPr/>
            </p:nvSpPr>
            <p:spPr>
              <a:xfrm>
                <a:off x="7752118" y="5099008"/>
                <a:ext cx="1062897" cy="132985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900" dirty="0">
                    <a:latin typeface="Microsoft Sans Serif"/>
                    <a:cs typeface="Microsoft Sans Serif" panose="020B0604020202020204" pitchFamily="34" charset="0"/>
                  </a:rPr>
                  <a:t>UHR Nonprimary</a:t>
                </a:r>
              </a:p>
            </p:txBody>
          </p:sp>
        </p:grp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D6A250C-2FD7-0F3B-66DD-530EAEAFCEB7}"/>
                </a:ext>
              </a:extLst>
            </p:cNvPr>
            <p:cNvSpPr txBox="1"/>
            <p:nvPr/>
          </p:nvSpPr>
          <p:spPr>
            <a:xfrm>
              <a:off x="1281996" y="4744036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(I)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EB50566-CB01-3597-461D-3D8602291ABE}"/>
                </a:ext>
              </a:extLst>
            </p:cNvPr>
            <p:cNvSpPr txBox="1"/>
            <p:nvPr/>
          </p:nvSpPr>
          <p:spPr>
            <a:xfrm>
              <a:off x="1361481" y="571693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(II)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A2865C85-8DFD-3EFD-69AD-873EBFFD91DE}"/>
                </a:ext>
              </a:extLst>
            </p:cNvPr>
            <p:cNvSpPr txBox="1"/>
            <p:nvPr/>
          </p:nvSpPr>
          <p:spPr>
            <a:xfrm>
              <a:off x="1280632" y="5213070"/>
              <a:ext cx="30311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No nonprimary channel access (Baseline)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6ECDBAC1-7C4F-6427-E860-F8B26E3A1B02}"/>
                </a:ext>
              </a:extLst>
            </p:cNvPr>
            <p:cNvSpPr txBox="1"/>
            <p:nvPr/>
          </p:nvSpPr>
          <p:spPr>
            <a:xfrm>
              <a:off x="1391136" y="6155532"/>
              <a:ext cx="26697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Nonprimary channel access enabled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4C11C8A-F2BA-5441-9116-1B02D591ECAA}"/>
                </a:ext>
              </a:extLst>
            </p:cNvPr>
            <p:cNvGrpSpPr/>
            <p:nvPr/>
          </p:nvGrpSpPr>
          <p:grpSpPr>
            <a:xfrm>
              <a:off x="1693517" y="4588300"/>
              <a:ext cx="2059365" cy="587811"/>
              <a:chOff x="1246036" y="5117531"/>
              <a:chExt cx="2059365" cy="587811"/>
            </a:xfrm>
          </p:grpSpPr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D970DC60-2E21-9DB8-D81B-0D3A5616E80F}"/>
                  </a:ext>
                </a:extLst>
              </p:cNvPr>
              <p:cNvGrpSpPr/>
              <p:nvPr/>
            </p:nvGrpSpPr>
            <p:grpSpPr>
              <a:xfrm rot="5400000">
                <a:off x="1946386" y="4417181"/>
                <a:ext cx="587811" cy="1988512"/>
                <a:chOff x="10572348" y="4252897"/>
                <a:chExt cx="587811" cy="1988512"/>
              </a:xfrm>
            </p:grpSpPr>
            <p:cxnSp>
              <p:nvCxnSpPr>
                <p:cNvPr id="104" name="Straight Arrow Connector 103">
                  <a:extLst>
                    <a:ext uri="{FF2B5EF4-FFF2-40B4-BE49-F238E27FC236}">
                      <a16:creationId xmlns:a16="http://schemas.microsoft.com/office/drawing/2014/main" id="{E50DECBB-DB6A-D16F-3139-F22C84568979}"/>
                    </a:ext>
                  </a:extLst>
                </p:cNvPr>
                <p:cNvCxnSpPr/>
                <p:nvPr/>
              </p:nvCxnSpPr>
              <p:spPr>
                <a:xfrm>
                  <a:off x="10980772" y="4320330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01DF78E3-99D8-35F7-8379-45FEEE88C9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65" y="4328369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1E95FBDC-7E31-21F6-DFFA-F45525891FBC}"/>
                    </a:ext>
                  </a:extLst>
                </p:cNvPr>
                <p:cNvSpPr txBox="1"/>
                <p:nvPr/>
              </p:nvSpPr>
              <p:spPr>
                <a:xfrm rot="16200000">
                  <a:off x="10643223" y="5311592"/>
                  <a:ext cx="900888" cy="132985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57926F6C-7B7F-7F64-5896-1DB5488F93C0}"/>
                    </a:ext>
                  </a:extLst>
                </p:cNvPr>
                <p:cNvSpPr txBox="1"/>
                <p:nvPr/>
              </p:nvSpPr>
              <p:spPr>
                <a:xfrm rot="16200000">
                  <a:off x="10107392" y="4717853"/>
                  <a:ext cx="1062897" cy="132985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F6D6E796-7721-51B3-F403-C1A3882A6539}"/>
                  </a:ext>
                </a:extLst>
              </p:cNvPr>
              <p:cNvSpPr txBox="1"/>
              <p:nvPr/>
            </p:nvSpPr>
            <p:spPr>
              <a:xfrm>
                <a:off x="2242504" y="5358039"/>
                <a:ext cx="1062897" cy="132985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9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025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graph of a function&#10;&#10;Description automatically generated">
            <a:extLst>
              <a:ext uri="{FF2B5EF4-FFF2-40B4-BE49-F238E27FC236}">
                <a16:creationId xmlns:a16="http://schemas.microsoft.com/office/drawing/2014/main" id="{4118AA23-C56F-BCEE-141E-30F4E4BB0F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33" y="1429000"/>
            <a:ext cx="5333333" cy="4000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E7CB398-3BD2-32E2-4036-118F7616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1 – Simulation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A9A81-B9F3-DABB-C1D4-D9E9AFC3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4D8B8-B989-5E5C-305E-CDFDC965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3CC41-4EBC-E667-4D30-4B7683AAE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Gaurang Naik et al., Qualcomm Technologies Inc.</a:t>
            </a:r>
            <a:endParaRPr lang="en-US" altLang="ko-KR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291C8D8-082D-99DA-137B-A92CBA1D8D0C}"/>
              </a:ext>
            </a:extLst>
          </p:cNvPr>
          <p:cNvSpPr txBox="1">
            <a:spLocks/>
          </p:cNvSpPr>
          <p:nvPr/>
        </p:nvSpPr>
        <p:spPr bwMode="auto">
          <a:xfrm>
            <a:off x="531628" y="5428999"/>
            <a:ext cx="8420986" cy="87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When all STAs are within ED range, the gain from nonprimary channel access matches the theoretical gains</a:t>
            </a:r>
          </a:p>
          <a:p>
            <a:pPr lvl="1"/>
            <a:r>
              <a:rPr lang="en-US" sz="1400" kern="0" dirty="0"/>
              <a:t>When the share of UHR and legacy contenders is 1:1, avg. throughput gain = 50%.</a:t>
            </a:r>
          </a:p>
        </p:txBody>
      </p:sp>
    </p:spTree>
    <p:extLst>
      <p:ext uri="{BB962C8B-B14F-4D97-AF65-F5344CB8AC3E}">
        <p14:creationId xmlns:p14="http://schemas.microsoft.com/office/powerpoint/2010/main" val="3964396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15BB12-1A66-6249-8931-531688CD0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devices are assumed to be in ED range, gains of nonprimary channel access are promising</a:t>
            </a:r>
          </a:p>
          <a:p>
            <a:pPr lvl="1"/>
            <a:r>
              <a:rPr lang="en-US" dirty="0"/>
              <a:t>However, the gains diminish if</a:t>
            </a:r>
          </a:p>
          <a:p>
            <a:pPr lvl="2"/>
            <a:r>
              <a:rPr lang="en-US" dirty="0"/>
              <a:t>Primary channels of overlapping BSSs are different</a:t>
            </a:r>
          </a:p>
          <a:p>
            <a:pPr lvl="2"/>
            <a:r>
              <a:rPr lang="en-US" dirty="0"/>
              <a:t>Overlapping BSSs are in the [PD, ED] range</a:t>
            </a:r>
          </a:p>
          <a:p>
            <a:pPr lvl="2"/>
            <a:r>
              <a:rPr lang="en-US" dirty="0"/>
              <a:t>Transmitter and receiver have different views of the channel</a:t>
            </a:r>
          </a:p>
          <a:p>
            <a:pPr lvl="2"/>
            <a:r>
              <a:rPr lang="en-US" dirty="0"/>
              <a:t>Medium sync recovery incurs delays</a:t>
            </a:r>
          </a:p>
          <a:p>
            <a:pPr lvl="2"/>
            <a:r>
              <a:rPr lang="en-US" dirty="0"/>
              <a:t>Adjacent channel interference is non-negligible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We discuss the performance gains in a more realistic setup in the next few slides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A63DC-7F66-E980-2360-72488C7C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A56F4-8BE7-6AAA-546C-42C60868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B6FA3A-53CA-D897-191A-BA16E41E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00162-B657-AE3F-B949-C0CF9D398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40967922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8582</TotalTime>
  <Words>1328</Words>
  <Application>Microsoft Office PowerPoint</Application>
  <PresentationFormat>On-screen Show (4:3)</PresentationFormat>
  <Paragraphs>280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Microsoft Sans Serif</vt:lpstr>
      <vt:lpstr>Times New Roman</vt:lpstr>
      <vt:lpstr>802-11-Submission</vt:lpstr>
      <vt:lpstr>Nonprimary Channel Access Discussions</vt:lpstr>
      <vt:lpstr>Introduction</vt:lpstr>
      <vt:lpstr>Design Principles</vt:lpstr>
      <vt:lpstr>Nonprimary channel access protocol (1/2)</vt:lpstr>
      <vt:lpstr>Nonprimary channel access protocol (2/2)</vt:lpstr>
      <vt:lpstr>Gain Analysis – Setup 1: Idealistic Scenario (above ED)</vt:lpstr>
      <vt:lpstr>Setup 1 – Idealistic Scenario (above ED)</vt:lpstr>
      <vt:lpstr>Setup 1 – Simulation Results</vt:lpstr>
      <vt:lpstr>Caveats</vt:lpstr>
      <vt:lpstr>Setup 2 – Between PD and ED</vt:lpstr>
      <vt:lpstr>Setup 2 – Simulation Results</vt:lpstr>
      <vt:lpstr>Conclusions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Gaurang Naik</cp:lastModifiedBy>
  <cp:revision>2</cp:revision>
  <cp:lastPrinted>1998-02-10T13:28:06Z</cp:lastPrinted>
  <dcterms:created xsi:type="dcterms:W3CDTF">2007-05-21T21:00:37Z</dcterms:created>
  <dcterms:modified xsi:type="dcterms:W3CDTF">2023-09-12T18:27:48Z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