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82" d="100"/>
          <a:sy n="82" d="100"/>
        </p:scale>
        <p:origin x="120" y="6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802.11-23/1380r2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2-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5-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369-00-00bh-cr-for-cids-in-subclause-9.docx" TargetMode="External"/><Relationship Id="rId13" Type="http://schemas.openxmlformats.org/officeDocument/2006/relationships/hyperlink" Target="https://mentor.ieee.org/802.11/dcn/23/11-23-1231-02-00bh-introduction-to-ieee-802c-slap.pptx" TargetMode="External"/><Relationship Id="rId3" Type="http://schemas.openxmlformats.org/officeDocument/2006/relationships/hyperlink" Target="https://mentor.ieee.org/802.11/dcn/23/11-23-1314-01-00bh-cr-for-use-case-4-8.docx" TargetMode="External"/><Relationship Id="rId7" Type="http://schemas.openxmlformats.org/officeDocument/2006/relationships/hyperlink" Target="https://mentor.ieee.org/802.11/dcn/23/11-23-1353-00-00bh-cr-for-cids-relevant-to-device-id-part-2.docx" TargetMode="External"/><Relationship Id="rId12" Type="http://schemas.openxmlformats.org/officeDocument/2006/relationships/hyperlink" Target="https://mentor.ieee.org/802.11/dcn/23/11-23-1262-00-00bh-lb274-cr-for-cid7-21-114.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73-00-00bh-cid-resolutions-irm-2.docx" TargetMode="External"/><Relationship Id="rId11" Type="http://schemas.openxmlformats.org/officeDocument/2006/relationships/hyperlink" Target="https://mentor.ieee.org/802.11/dcn/23/11-23-1258-04-00bh-comment-resolutions-draft-3-0-section-12-7.docx" TargetMode="External"/><Relationship Id="rId5" Type="http://schemas.openxmlformats.org/officeDocument/2006/relationships/hyperlink" Target="https://mentor.ieee.org/802.11/dcn/23/11-23-1316-04-00bh-cr-for-cids-relevant-to-device-id-part-1.docx" TargetMode="External"/><Relationship Id="rId10" Type="http://schemas.openxmlformats.org/officeDocument/2006/relationships/hyperlink" Target="https://mentor.ieee.org/802.11/dcn/23/11-23-1285-00-00bh-lb274-cid-resolutions.docx" TargetMode="External"/><Relationship Id="rId4" Type="http://schemas.openxmlformats.org/officeDocument/2006/relationships/hyperlink" Target="https://mentor.ieee.org/802.11/dcn/23/11-23-1245-12-00bh-cid-resolutions-irm-1.docx" TargetMode="External"/><Relationship Id="rId9" Type="http://schemas.openxmlformats.org/officeDocument/2006/relationships/hyperlink" Target="https://mentor.ieee.org/802.11/dcn/23/11-23-1392-00-00bh-cid-7-21-114-resolutions-for-duplicate-irm.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22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11-22/0651r22</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11-23/1152r15</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err="1"/>
              <a:t>DeLaOliva</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and minimum length of a Device ID (CIDs 8, 9, 52, 53) (CIDs 8, 9, </a:t>
            </a:r>
            <a:r>
              <a:rPr lang="en-US" strike="sngStrike" dirty="0"/>
              <a:t>10, 11</a:t>
            </a:r>
            <a:r>
              <a:rPr lang="en-US" dirty="0"/>
              <a:t>)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 – Mutgan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2000" dirty="0"/>
              <a:t>Use Case 4.8 (randomized probes): </a:t>
            </a:r>
            <a:r>
              <a:rPr lang="en-US" sz="2000" dirty="0">
                <a:hlinkClick r:id="rId3"/>
              </a:rPr>
              <a:t>11-23/1314r1</a:t>
            </a:r>
            <a:r>
              <a:rPr lang="en-US" sz="2000" dirty="0"/>
              <a:t> </a:t>
            </a:r>
          </a:p>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4"/>
              </a:rPr>
              <a:t>11-23/1245r12</a:t>
            </a:r>
            <a:r>
              <a:rPr lang="en-US" sz="2000" dirty="0"/>
              <a:t> (Numerous CIDs) (Smith) – restart on CID 155; Return to CIDs 135, 224.</a:t>
            </a:r>
          </a:p>
          <a:p>
            <a:pPr marL="457200" indent="-457200">
              <a:spcBef>
                <a:spcPts val="300"/>
              </a:spcBef>
              <a:spcAft>
                <a:spcPts val="0"/>
              </a:spcAft>
              <a:buFont typeface="Arial" panose="020B0604020202020204" pitchFamily="34" charset="0"/>
              <a:buChar char="•"/>
              <a:defRPr/>
            </a:pPr>
            <a:r>
              <a:rPr lang="en-US" sz="2000" dirty="0"/>
              <a:t>Numerous CIDs/topics (mostly Device ID): </a:t>
            </a:r>
            <a:r>
              <a:rPr lang="en-US" sz="2000" dirty="0">
                <a:hlinkClick r:id="rId5"/>
              </a:rPr>
              <a:t>11-23/1316r4</a:t>
            </a:r>
            <a:r>
              <a:rPr lang="en-US" sz="2000" dirty="0"/>
              <a:t> (Yang)</a:t>
            </a:r>
          </a:p>
          <a:p>
            <a:pPr marL="457200" indent="-457200">
              <a:spcBef>
                <a:spcPts val="300"/>
              </a:spcBef>
              <a:spcAft>
                <a:spcPts val="0"/>
              </a:spcAft>
              <a:buFont typeface="Arial" panose="020B0604020202020204" pitchFamily="34" charset="0"/>
              <a:buChar char="•"/>
              <a:defRPr/>
            </a:pPr>
            <a:r>
              <a:rPr lang="en-US" sz="2000" dirty="0"/>
              <a:t>IRM topics: </a:t>
            </a:r>
            <a:r>
              <a:rPr lang="en-US" sz="2000" dirty="0">
                <a:hlinkClick r:id="rId6"/>
              </a:rPr>
              <a:t>11-23/1373r0</a:t>
            </a:r>
            <a:r>
              <a:rPr lang="en-US" sz="2000" dirty="0"/>
              <a:t> (Smith)</a:t>
            </a:r>
          </a:p>
          <a:p>
            <a:pPr marL="457200" indent="-457200">
              <a:spcBef>
                <a:spcPts val="300"/>
              </a:spcBef>
              <a:spcAft>
                <a:spcPts val="0"/>
              </a:spcAft>
              <a:buFont typeface="Arial" panose="020B0604020202020204" pitchFamily="34" charset="0"/>
              <a:buChar char="•"/>
              <a:defRPr/>
            </a:pPr>
            <a:r>
              <a:rPr lang="en-US" sz="2000" dirty="0"/>
              <a:t>Numerous CIDs/topics, Part 2 (mostly Device ID): </a:t>
            </a:r>
            <a:r>
              <a:rPr lang="en-US" sz="2000" dirty="0">
                <a:hlinkClick r:id="rId7"/>
              </a:rPr>
              <a:t>11-23/1353r0</a:t>
            </a:r>
            <a:r>
              <a:rPr lang="en-US" sz="2000" dirty="0"/>
              <a:t> (Yang)</a:t>
            </a:r>
          </a:p>
          <a:p>
            <a:pPr marL="457200" indent="-457200">
              <a:spcBef>
                <a:spcPts val="300"/>
              </a:spcBef>
              <a:spcAft>
                <a:spcPts val="0"/>
              </a:spcAft>
              <a:buFont typeface="Arial" panose="020B0604020202020204" pitchFamily="34" charset="0"/>
              <a:buChar char="•"/>
              <a:defRPr/>
            </a:pPr>
            <a:r>
              <a:rPr lang="en-US" sz="2000" dirty="0"/>
              <a:t>Clause 9 </a:t>
            </a:r>
            <a:r>
              <a:rPr lang="en-US" sz="2000" dirty="0">
                <a:hlinkClick r:id="rId8"/>
              </a:rPr>
              <a:t>11-23/1369r0</a:t>
            </a:r>
            <a:r>
              <a:rPr lang="en-US" sz="2000" dirty="0"/>
              <a:t> (Yang)</a:t>
            </a:r>
          </a:p>
          <a:p>
            <a:pPr marL="457200" indent="-457200">
              <a:spcBef>
                <a:spcPts val="300"/>
              </a:spcBef>
              <a:spcAft>
                <a:spcPts val="0"/>
              </a:spcAft>
              <a:buFont typeface="Arial" panose="020B0604020202020204" pitchFamily="34" charset="0"/>
              <a:buChar char="•"/>
              <a:defRPr/>
            </a:pPr>
            <a:r>
              <a:rPr lang="en-US" sz="2000" dirty="0"/>
              <a:t>CIDs 7, 21, 14 (Duplicate IRM): </a:t>
            </a:r>
            <a:r>
              <a:rPr lang="en-US" sz="2000" dirty="0">
                <a:hlinkClick r:id="rId9"/>
              </a:rPr>
              <a:t>11-23/1392r0</a:t>
            </a:r>
            <a:r>
              <a:rPr lang="en-US" sz="2000" dirty="0"/>
              <a:t> (Smith)</a:t>
            </a:r>
          </a:p>
          <a:p>
            <a:pPr marL="0" indent="0">
              <a:spcBef>
                <a:spcPts val="300"/>
              </a:spcBef>
              <a:spcAft>
                <a:spcPts val="0"/>
              </a:spcAft>
              <a:defRPr/>
            </a:pPr>
            <a:r>
              <a:rPr lang="en-US" sz="20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2000" dirty="0" err="1"/>
              <a:t>Misc</a:t>
            </a:r>
            <a:r>
              <a:rPr lang="en-US" sz="2000" dirty="0"/>
              <a:t> CIDs </a:t>
            </a:r>
            <a:r>
              <a:rPr lang="en-US" sz="2000" dirty="0">
                <a:hlinkClick r:id="rId10"/>
              </a:rPr>
              <a:t>11-23/1285r0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Device ID/opaque identifier (CIDs 8, 9, 52, 53) </a:t>
            </a:r>
            <a:r>
              <a:rPr lang="en-US" sz="2000" dirty="0">
                <a:hlinkClick r:id="rId11"/>
              </a:rPr>
              <a:t>11-23/1258r4</a:t>
            </a:r>
            <a:r>
              <a:rPr lang="en-US" sz="20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000" dirty="0"/>
              <a:t>CIDs 7, 21, 114 (Device ID/IRM duplication/disagreement): </a:t>
            </a:r>
            <a:r>
              <a:rPr lang="en-US" sz="2000" dirty="0">
                <a:hlinkClick r:id="rId12"/>
              </a:rPr>
              <a:t>11-23/1262r0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CID 228 (IEEE 802c relationship/use) - </a:t>
            </a:r>
            <a:r>
              <a:rPr lang="en-US" sz="2000" dirty="0">
                <a:hlinkClick r:id="rId13"/>
              </a:rPr>
              <a:t> 11-23/1231r2</a:t>
            </a:r>
            <a:r>
              <a:rPr lang="en-US" sz="2000" dirty="0"/>
              <a:t> (</a:t>
            </a:r>
            <a:r>
              <a:rPr lang="en-US" sz="2000" dirty="0" err="1"/>
              <a:t>DeLaOliva</a:t>
            </a:r>
            <a:r>
              <a:rPr lang="en-US" sz="2000" dirty="0"/>
              <a:t>)</a:t>
            </a:r>
          </a:p>
          <a:p>
            <a:pPr marL="457200" indent="-457200">
              <a:spcBef>
                <a:spcPts val="300"/>
              </a:spcBef>
              <a:spcAft>
                <a:spcPts val="0"/>
              </a:spcAft>
              <a:buFont typeface="Arial" panose="020B0604020202020204" pitchFamily="34" charset="0"/>
              <a:buChar char="•"/>
              <a:defRPr/>
            </a:pPr>
            <a:r>
              <a:rPr lang="en-US" sz="20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000" dirty="0" err="1"/>
              <a:t>REVme</a:t>
            </a:r>
            <a:r>
              <a:rPr lang="en-US" sz="20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22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22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63571</TotalTime>
  <Words>2313</Words>
  <Application>Microsoft Office PowerPoint</Application>
  <PresentationFormat>Widescreen</PresentationFormat>
  <Paragraphs>214</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TGbh-agenda-2023-Aug-22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22 Aug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479</cp:revision>
  <cp:lastPrinted>1601-01-01T00:00:00Z</cp:lastPrinted>
  <dcterms:created xsi:type="dcterms:W3CDTF">2021-01-26T19:12:38Z</dcterms:created>
  <dcterms:modified xsi:type="dcterms:W3CDTF">2023-08-21T21:52:43Z</dcterms:modified>
</cp:coreProperties>
</file>