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5" d="100"/>
          <a:sy n="125" d="100"/>
        </p:scale>
        <p:origin x="3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1367r3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7,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Looking ahead to Atlanta Interim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11 September,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12 September,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13 September,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14 September, PM1 – tentative timeline update</a:t>
            </a:r>
          </a:p>
          <a:p>
            <a:pPr marL="57150" lvl="1"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Tentative: 1 submission spec text – Duncan Ho, additional from Po-Kai Huang, additional from Carol Ansley, tentative from Antonio de la Oliva</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1079r1 – Po-Kai Huang – presented, straw poll passed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1214r2 – Carol Ansley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7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7,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15024</TotalTime>
  <Words>1997</Words>
  <Application>Microsoft Office PowerPoint</Application>
  <PresentationFormat>On-screen Show (4:3)</PresentationFormat>
  <Paragraphs>171</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239</cp:revision>
  <dcterms:modified xsi:type="dcterms:W3CDTF">2023-09-07T14:39:39Z</dcterms:modified>
</cp:coreProperties>
</file>