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73"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25" d="100"/>
          <a:sy n="125" d="100"/>
        </p:scale>
        <p:origin x="3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819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September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1367r3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688592"/>
            <a:ext cx="7771680" cy="1077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August/September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2023-09-05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September 7,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(15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Looking ahead to Atlanta Interim slots: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Monday, 11 September, AM1</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12 September,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13 September,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14 September, PM1 – tentative timeline update</a:t>
            </a:r>
          </a:p>
          <a:p>
            <a:pPr marL="57150" lvl="1"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Tentative: 1 submission spec text – Duncan Ho, additional from Po-Kai Huang, additional from Carol Ansley, tentative from Antonio de la Oliva</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1079r1 – Po-Kai Huang – presented, straw poll passed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1214r2 – Carol Ansley –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September 2023</a:t>
            </a:r>
          </a:p>
          <a:p>
            <a:r>
              <a:rPr lang="en-US" dirty="0"/>
              <a:t>LB initial:   				January 2024</a:t>
            </a:r>
            <a:endParaRPr lang="en-US" dirty="0">
              <a:solidFill>
                <a:srgbClr val="FF0000"/>
              </a:solidFill>
            </a:endParaRPr>
          </a:p>
          <a:p>
            <a:r>
              <a:rPr lang="en-US" dirty="0"/>
              <a:t>LB re-circ:  				November 2023</a:t>
            </a:r>
            <a:endParaRPr lang="en-US" dirty="0">
              <a:solidFill>
                <a:srgbClr val="FF0000"/>
              </a:solidFill>
            </a:endParaRPr>
          </a:p>
          <a:p>
            <a:r>
              <a:rPr lang="en-US" dirty="0"/>
              <a:t>Ballot Pool: 				December 2024</a:t>
            </a:r>
          </a:p>
          <a:p>
            <a:r>
              <a:rPr lang="en-US" dirty="0"/>
              <a:t>MDR: 				December 2024</a:t>
            </a:r>
          </a:p>
          <a:p>
            <a:r>
              <a:rPr lang="en-US" dirty="0"/>
              <a:t>SA ballot: 				January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September 7 Teleconference 2023</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September 7,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15024</TotalTime>
  <Words>1997</Words>
  <Application>Microsoft Office PowerPoint</Application>
  <PresentationFormat>On-screen Show (4:3)</PresentationFormat>
  <Paragraphs>171</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September 7,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239</cp:revision>
  <dcterms:modified xsi:type="dcterms:W3CDTF">2023-09-07T14:39:39Z</dcterms:modified>
</cp:coreProperties>
</file>