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85" r:id="rId17"/>
    <p:sldId id="2373" r:id="rId18"/>
    <p:sldId id="293" r:id="rId19"/>
    <p:sldId id="267" r:id="rId2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6786"/>
  </p:normalViewPr>
  <p:slideViewPr>
    <p:cSldViewPr snapToGrid="0" snapToObjects="1">
      <p:cViewPr varScale="1">
        <p:scale>
          <a:sx n="110" d="100"/>
          <a:sy n="110" d="100"/>
        </p:scale>
        <p:origin x="102"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C649F112-A15D-4778-9112-87BDB398D3C5}"/>
    <pc:docChg chg="custSel modSld modMainMaster">
      <pc:chgData name="Ansley, Carol (CCI-Atlanta)" userId="cbcdc21a-90c4-4b2f-81f7-da4165205229" providerId="ADAL" clId="{C649F112-A15D-4778-9112-87BDB398D3C5}" dt="2023-09-05T16:13:31.405" v="225" actId="20577"/>
      <pc:docMkLst>
        <pc:docMk/>
      </pc:docMkLst>
      <pc:sldChg chg="modSp mod">
        <pc:chgData name="Ansley, Carol (CCI-Atlanta)" userId="cbcdc21a-90c4-4b2f-81f7-da4165205229" providerId="ADAL" clId="{C649F112-A15D-4778-9112-87BDB398D3C5}" dt="2023-09-05T15:41:33.965" v="28" actId="20577"/>
        <pc:sldMkLst>
          <pc:docMk/>
          <pc:sldMk cId="0" sldId="256"/>
        </pc:sldMkLst>
        <pc:spChg chg="mod">
          <ac:chgData name="Ansley, Carol (CCI-Atlanta)" userId="cbcdc21a-90c4-4b2f-81f7-da4165205229" providerId="ADAL" clId="{C649F112-A15D-4778-9112-87BDB398D3C5}" dt="2023-09-05T15:40:49.364" v="9" actId="20577"/>
          <ac:spMkLst>
            <pc:docMk/>
            <pc:sldMk cId="0" sldId="256"/>
            <ac:spMk id="53" creationId="{00000000-0000-0000-0000-000000000000}"/>
          </ac:spMkLst>
        </pc:spChg>
        <pc:spChg chg="mod">
          <ac:chgData name="Ansley, Carol (CCI-Atlanta)" userId="cbcdc21a-90c4-4b2f-81f7-da4165205229" providerId="ADAL" clId="{C649F112-A15D-4778-9112-87BDB398D3C5}" dt="2023-09-05T15:41:33.965" v="28" actId="20577"/>
          <ac:spMkLst>
            <pc:docMk/>
            <pc:sldMk cId="0" sldId="256"/>
            <ac:spMk id="54" creationId="{00000000-0000-0000-0000-000000000000}"/>
          </ac:spMkLst>
        </pc:spChg>
      </pc:sldChg>
      <pc:sldChg chg="modSp mod">
        <pc:chgData name="Ansley, Carol (CCI-Atlanta)" userId="cbcdc21a-90c4-4b2f-81f7-da4165205229" providerId="ADAL" clId="{C649F112-A15D-4778-9112-87BDB398D3C5}" dt="2023-09-05T15:41:49.815" v="40" actId="20577"/>
        <pc:sldMkLst>
          <pc:docMk/>
          <pc:sldMk cId="0" sldId="257"/>
        </pc:sldMkLst>
        <pc:spChg chg="mod">
          <ac:chgData name="Ansley, Carol (CCI-Atlanta)" userId="cbcdc21a-90c4-4b2f-81f7-da4165205229" providerId="ADAL" clId="{C649F112-A15D-4778-9112-87BDB398D3C5}" dt="2023-09-05T15:41:49.815" v="40" actId="20577"/>
          <ac:spMkLst>
            <pc:docMk/>
            <pc:sldMk cId="0" sldId="257"/>
            <ac:spMk id="59" creationId="{00000000-0000-0000-0000-000000000000}"/>
          </ac:spMkLst>
        </pc:spChg>
      </pc:sldChg>
      <pc:sldChg chg="modSp mod">
        <pc:chgData name="Ansley, Carol (CCI-Atlanta)" userId="cbcdc21a-90c4-4b2f-81f7-da4165205229" providerId="ADAL" clId="{C649F112-A15D-4778-9112-87BDB398D3C5}" dt="2023-09-05T16:13:31.405" v="225" actId="20577"/>
        <pc:sldMkLst>
          <pc:docMk/>
          <pc:sldMk cId="0" sldId="258"/>
        </pc:sldMkLst>
        <pc:spChg chg="mod">
          <ac:chgData name="Ansley, Carol (CCI-Atlanta)" userId="cbcdc21a-90c4-4b2f-81f7-da4165205229" providerId="ADAL" clId="{C649F112-A15D-4778-9112-87BDB398D3C5}" dt="2023-09-05T16:13:31.405" v="225" actId="20577"/>
          <ac:spMkLst>
            <pc:docMk/>
            <pc:sldMk cId="0" sldId="258"/>
            <ac:spMk id="61" creationId="{00000000-0000-0000-0000-000000000000}"/>
          </ac:spMkLst>
        </pc:spChg>
        <pc:spChg chg="mod">
          <ac:chgData name="Ansley, Carol (CCI-Atlanta)" userId="cbcdc21a-90c4-4b2f-81f7-da4165205229" providerId="ADAL" clId="{C649F112-A15D-4778-9112-87BDB398D3C5}" dt="2023-09-05T16:13:28.726" v="223" actId="20577"/>
          <ac:spMkLst>
            <pc:docMk/>
            <pc:sldMk cId="0" sldId="258"/>
            <ac:spMk id="62" creationId="{00000000-0000-0000-0000-000000000000}"/>
          </ac:spMkLst>
        </pc:spChg>
      </pc:sldChg>
      <pc:sldChg chg="modSp mod">
        <pc:chgData name="Ansley, Carol (CCI-Atlanta)" userId="cbcdc21a-90c4-4b2f-81f7-da4165205229" providerId="ADAL" clId="{C649F112-A15D-4778-9112-87BDB398D3C5}" dt="2023-09-05T15:42:59.175" v="55" actId="20577"/>
        <pc:sldMkLst>
          <pc:docMk/>
          <pc:sldMk cId="0" sldId="259"/>
        </pc:sldMkLst>
        <pc:spChg chg="mod">
          <ac:chgData name="Ansley, Carol (CCI-Atlanta)" userId="cbcdc21a-90c4-4b2f-81f7-da4165205229" providerId="ADAL" clId="{C649F112-A15D-4778-9112-87BDB398D3C5}" dt="2023-09-05T15:42:59.175" v="55" actId="20577"/>
          <ac:spMkLst>
            <pc:docMk/>
            <pc:sldMk cId="0" sldId="259"/>
            <ac:spMk id="64" creationId="{00000000-0000-0000-0000-000000000000}"/>
          </ac:spMkLst>
        </pc:spChg>
      </pc:sldChg>
      <pc:sldChg chg="modSp mod">
        <pc:chgData name="Ansley, Carol (CCI-Atlanta)" userId="cbcdc21a-90c4-4b2f-81f7-da4165205229" providerId="ADAL" clId="{C649F112-A15D-4778-9112-87BDB398D3C5}" dt="2023-09-05T16:10:29.815" v="220" actId="20577"/>
        <pc:sldMkLst>
          <pc:docMk/>
          <pc:sldMk cId="88108499" sldId="2385"/>
        </pc:sldMkLst>
        <pc:spChg chg="mod">
          <ac:chgData name="Ansley, Carol (CCI-Atlanta)" userId="cbcdc21a-90c4-4b2f-81f7-da4165205229" providerId="ADAL" clId="{C649F112-A15D-4778-9112-87BDB398D3C5}" dt="2023-09-05T15:43:44.722" v="66" actId="20577"/>
          <ac:spMkLst>
            <pc:docMk/>
            <pc:sldMk cId="88108499" sldId="2385"/>
            <ac:spMk id="2" creationId="{F3220D77-4B90-B742-B74B-6BD78C0D50E7}"/>
          </ac:spMkLst>
        </pc:spChg>
        <pc:spChg chg="mod">
          <ac:chgData name="Ansley, Carol (CCI-Atlanta)" userId="cbcdc21a-90c4-4b2f-81f7-da4165205229" providerId="ADAL" clId="{C649F112-A15D-4778-9112-87BDB398D3C5}" dt="2023-09-05T16:10:29.815" v="220" actId="20577"/>
          <ac:spMkLst>
            <pc:docMk/>
            <pc:sldMk cId="88108499" sldId="2385"/>
            <ac:spMk id="3" creationId="{D9119F4E-FC06-F646-87EB-EF12912A7052}"/>
          </ac:spMkLst>
        </pc:spChg>
      </pc:sldChg>
      <pc:sldMasterChg chg="modSp mod">
        <pc:chgData name="Ansley, Carol (CCI-Atlanta)" userId="cbcdc21a-90c4-4b2f-81f7-da4165205229" providerId="ADAL" clId="{C649F112-A15D-4778-9112-87BDB398D3C5}" dt="2023-09-05T15:41:21.878" v="24" actId="20577"/>
        <pc:sldMasterMkLst>
          <pc:docMk/>
          <pc:sldMasterMk cId="0" sldId="2147483648"/>
        </pc:sldMasterMkLst>
        <pc:spChg chg="mod">
          <ac:chgData name="Ansley, Carol (CCI-Atlanta)" userId="cbcdc21a-90c4-4b2f-81f7-da4165205229" providerId="ADAL" clId="{C649F112-A15D-4778-9112-87BDB398D3C5}" dt="2023-09-05T15:41:07.846" v="18" actId="20577"/>
          <ac:spMkLst>
            <pc:docMk/>
            <pc:sldMasterMk cId="0" sldId="2147483648"/>
            <ac:spMk id="2" creationId="{00000000-0000-0000-0000-000000000000}"/>
          </ac:spMkLst>
        </pc:spChg>
        <pc:spChg chg="mod">
          <ac:chgData name="Ansley, Carol (CCI-Atlanta)" userId="cbcdc21a-90c4-4b2f-81f7-da4165205229" providerId="ADAL" clId="{C649F112-A15D-4778-9112-87BDB398D3C5}" dt="2023-09-05T15:41:21.878" v="24"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8197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September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1367r2</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688592"/>
            <a:ext cx="7771680" cy="1077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August/September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2023-09-05</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September 7,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Looking ahead to Atlanta Interim slots:</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Monday, 11 September, AM1</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Tuesday, 12 September, PM2</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Wednesday, 13 September, PM2</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14 September, PM1</a:t>
            </a: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1079r1 – Po-Kai Huang</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1214r2 – Carol Ansley</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8810849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September 2023</a:t>
            </a:r>
          </a:p>
          <a:p>
            <a:r>
              <a:rPr lang="en-US" dirty="0"/>
              <a:t>LB initial:   				January 2024</a:t>
            </a:r>
            <a:endParaRPr lang="en-US" dirty="0">
              <a:solidFill>
                <a:srgbClr val="FF0000"/>
              </a:solidFill>
            </a:endParaRPr>
          </a:p>
          <a:p>
            <a:r>
              <a:rPr lang="en-US" dirty="0"/>
              <a:t>LB re-circ:  				November 2023</a:t>
            </a:r>
            <a:endParaRPr lang="en-US" dirty="0">
              <a:solidFill>
                <a:srgbClr val="FF0000"/>
              </a:solidFill>
            </a:endParaRPr>
          </a:p>
          <a:p>
            <a:r>
              <a:rPr lang="en-US" dirty="0"/>
              <a:t>Ballot Pool: 				December 2024</a:t>
            </a:r>
          </a:p>
          <a:p>
            <a:r>
              <a:rPr lang="en-US" dirty="0"/>
              <a:t>MDR: 				December 2024</a:t>
            </a:r>
          </a:p>
          <a:p>
            <a:r>
              <a:rPr lang="en-US" dirty="0"/>
              <a:t>SA ballot: 				January 2025</a:t>
            </a:r>
          </a:p>
          <a:p>
            <a:r>
              <a:rPr lang="en-US" dirty="0"/>
              <a:t>SA re-circ: 				July 2025</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September 7 Teleconference 2023</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September 7,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14972</TotalTime>
  <Words>1959</Words>
  <Application>Microsoft Office PowerPoint</Application>
  <PresentationFormat>On-screen Show (4:3)</PresentationFormat>
  <Paragraphs>170</Paragraphs>
  <Slides>19</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September 7, 2023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238</cp:revision>
  <dcterms:modified xsi:type="dcterms:W3CDTF">2023-09-05T16:14:00Z</dcterms:modified>
</cp:coreProperties>
</file>