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3" d="100"/>
          <a:sy n="113"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CF250FB-0B9A-4697-8F4F-7105844D3A31}"/>
    <pc:docChg chg="modMainMaster">
      <pc:chgData name="Ansley, Carol (CCI-Atlanta)" userId="cbcdc21a-90c4-4b2f-81f7-da4165205229" providerId="ADAL" clId="{ACF250FB-0B9A-4697-8F4F-7105844D3A31}" dt="2023-08-10T14:45:59.371" v="1" actId="20577"/>
      <pc:docMkLst>
        <pc:docMk/>
      </pc:docMkLst>
      <pc:sldMasterChg chg="modSp mod">
        <pc:chgData name="Ansley, Carol (CCI-Atlanta)" userId="cbcdc21a-90c4-4b2f-81f7-da4165205229" providerId="ADAL" clId="{ACF250FB-0B9A-4697-8F4F-7105844D3A31}" dt="2023-08-10T14:45:59.371" v="1" actId="20577"/>
        <pc:sldMasterMkLst>
          <pc:docMk/>
          <pc:sldMasterMk cId="0" sldId="2147483648"/>
        </pc:sldMasterMkLst>
        <pc:spChg chg="mod">
          <ac:chgData name="Ansley, Carol (CCI-Atlanta)" userId="cbcdc21a-90c4-4b2f-81f7-da4165205229" providerId="ADAL" clId="{ACF250FB-0B9A-4697-8F4F-7105844D3A31}" dt="2023-08-10T14:45:59.371"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1367r1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2023-08-08</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10,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(14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Planned Telecon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24 August, 10amEDT</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7 September, 10amEDT</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873r2 – from Phil Hawkes/Duncan Ho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 10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Stephane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10,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14939</TotalTime>
  <Words>1940</Words>
  <Application>Microsoft Office PowerPoint</Application>
  <PresentationFormat>On-screen Show (4:3)</PresentationFormat>
  <Paragraphs>167</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10,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237</cp:revision>
  <dcterms:modified xsi:type="dcterms:W3CDTF">2023-08-10T14:46:13Z</dcterms:modified>
</cp:coreProperties>
</file>