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5" d="100"/>
          <a:sy n="115" d="100"/>
        </p:scale>
        <p:origin x="627"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4D91ACCC-9C0E-4622-AF3E-46F6DA5354D5}"/>
    <pc:docChg chg="custSel modSld modMainMaster">
      <pc:chgData name="Ansley, Carol (CCI-Atlanta)" userId="cbcdc21a-90c4-4b2f-81f7-da4165205229" providerId="ADAL" clId="{4D91ACCC-9C0E-4622-AF3E-46F6DA5354D5}" dt="2023-08-09T17:28:55.563" v="251" actId="20577"/>
      <pc:docMkLst>
        <pc:docMk/>
      </pc:docMkLst>
      <pc:sldChg chg="modSp mod">
        <pc:chgData name="Ansley, Carol (CCI-Atlanta)" userId="cbcdc21a-90c4-4b2f-81f7-da4165205229" providerId="ADAL" clId="{4D91ACCC-9C0E-4622-AF3E-46F6DA5354D5}" dt="2023-08-08T17:19:40.322" v="31" actId="20577"/>
        <pc:sldMkLst>
          <pc:docMk/>
          <pc:sldMk cId="0" sldId="256"/>
        </pc:sldMkLst>
        <pc:spChg chg="mod">
          <ac:chgData name="Ansley, Carol (CCI-Atlanta)" userId="cbcdc21a-90c4-4b2f-81f7-da4165205229" providerId="ADAL" clId="{4D91ACCC-9C0E-4622-AF3E-46F6DA5354D5}" dt="2023-08-08T17:19:30.690" v="27" actId="20577"/>
          <ac:spMkLst>
            <pc:docMk/>
            <pc:sldMk cId="0" sldId="256"/>
            <ac:spMk id="53" creationId="{00000000-0000-0000-0000-000000000000}"/>
          </ac:spMkLst>
        </pc:spChg>
        <pc:spChg chg="mod">
          <ac:chgData name="Ansley, Carol (CCI-Atlanta)" userId="cbcdc21a-90c4-4b2f-81f7-da4165205229" providerId="ADAL" clId="{4D91ACCC-9C0E-4622-AF3E-46F6DA5354D5}" dt="2023-08-08T17:19:40.322" v="31" actId="20577"/>
          <ac:spMkLst>
            <pc:docMk/>
            <pc:sldMk cId="0" sldId="256"/>
            <ac:spMk id="54" creationId="{00000000-0000-0000-0000-000000000000}"/>
          </ac:spMkLst>
        </pc:spChg>
      </pc:sldChg>
      <pc:sldChg chg="modSp mod">
        <pc:chgData name="Ansley, Carol (CCI-Atlanta)" userId="cbcdc21a-90c4-4b2f-81f7-da4165205229" providerId="ADAL" clId="{4D91ACCC-9C0E-4622-AF3E-46F6DA5354D5}" dt="2023-08-08T17:19:59.411" v="44" actId="20577"/>
        <pc:sldMkLst>
          <pc:docMk/>
          <pc:sldMk cId="0" sldId="257"/>
        </pc:sldMkLst>
        <pc:spChg chg="mod">
          <ac:chgData name="Ansley, Carol (CCI-Atlanta)" userId="cbcdc21a-90c4-4b2f-81f7-da4165205229" providerId="ADAL" clId="{4D91ACCC-9C0E-4622-AF3E-46F6DA5354D5}" dt="2023-08-08T17:19:59.411" v="44" actId="20577"/>
          <ac:spMkLst>
            <pc:docMk/>
            <pc:sldMk cId="0" sldId="257"/>
            <ac:spMk id="59" creationId="{00000000-0000-0000-0000-000000000000}"/>
          </ac:spMkLst>
        </pc:spChg>
      </pc:sldChg>
      <pc:sldChg chg="modSp mod">
        <pc:chgData name="Ansley, Carol (CCI-Atlanta)" userId="cbcdc21a-90c4-4b2f-81f7-da4165205229" providerId="ADAL" clId="{4D91ACCC-9C0E-4622-AF3E-46F6DA5354D5}" dt="2023-08-08T17:20:12.962" v="66" actId="20577"/>
        <pc:sldMkLst>
          <pc:docMk/>
          <pc:sldMk cId="0" sldId="258"/>
        </pc:sldMkLst>
        <pc:spChg chg="mod">
          <ac:chgData name="Ansley, Carol (CCI-Atlanta)" userId="cbcdc21a-90c4-4b2f-81f7-da4165205229" providerId="ADAL" clId="{4D91ACCC-9C0E-4622-AF3E-46F6DA5354D5}" dt="2023-08-08T17:20:12.962" v="66" actId="20577"/>
          <ac:spMkLst>
            <pc:docMk/>
            <pc:sldMk cId="0" sldId="258"/>
            <ac:spMk id="62" creationId="{00000000-0000-0000-0000-000000000000}"/>
          </ac:spMkLst>
        </pc:spChg>
      </pc:sldChg>
      <pc:sldChg chg="modSp mod">
        <pc:chgData name="Ansley, Carol (CCI-Atlanta)" userId="cbcdc21a-90c4-4b2f-81f7-da4165205229" providerId="ADAL" clId="{4D91ACCC-9C0E-4622-AF3E-46F6DA5354D5}" dt="2023-08-08T17:20:26.904" v="81" actId="20577"/>
        <pc:sldMkLst>
          <pc:docMk/>
          <pc:sldMk cId="0" sldId="259"/>
        </pc:sldMkLst>
        <pc:spChg chg="mod">
          <ac:chgData name="Ansley, Carol (CCI-Atlanta)" userId="cbcdc21a-90c4-4b2f-81f7-da4165205229" providerId="ADAL" clId="{4D91ACCC-9C0E-4622-AF3E-46F6DA5354D5}" dt="2023-08-08T17:20:26.904" v="81" actId="20577"/>
          <ac:spMkLst>
            <pc:docMk/>
            <pc:sldMk cId="0" sldId="259"/>
            <ac:spMk id="64" creationId="{00000000-0000-0000-0000-000000000000}"/>
          </ac:spMkLst>
        </pc:spChg>
      </pc:sldChg>
      <pc:sldChg chg="modSp mod">
        <pc:chgData name="Ansley, Carol (CCI-Atlanta)" userId="cbcdc21a-90c4-4b2f-81f7-da4165205229" providerId="ADAL" clId="{4D91ACCC-9C0E-4622-AF3E-46F6DA5354D5}" dt="2023-08-09T17:28:55.563" v="251" actId="20577"/>
        <pc:sldMkLst>
          <pc:docMk/>
          <pc:sldMk cId="88108499" sldId="2385"/>
        </pc:sldMkLst>
        <pc:spChg chg="mod">
          <ac:chgData name="Ansley, Carol (CCI-Atlanta)" userId="cbcdc21a-90c4-4b2f-81f7-da4165205229" providerId="ADAL" clId="{4D91ACCC-9C0E-4622-AF3E-46F6DA5354D5}" dt="2023-08-08T17:20:44.675" v="94" actId="20577"/>
          <ac:spMkLst>
            <pc:docMk/>
            <pc:sldMk cId="88108499" sldId="2385"/>
            <ac:spMk id="2" creationId="{F3220D77-4B90-B742-B74B-6BD78C0D50E7}"/>
          </ac:spMkLst>
        </pc:spChg>
        <pc:spChg chg="mod">
          <ac:chgData name="Ansley, Carol (CCI-Atlanta)" userId="cbcdc21a-90c4-4b2f-81f7-da4165205229" providerId="ADAL" clId="{4D91ACCC-9C0E-4622-AF3E-46F6DA5354D5}" dt="2023-08-09T17:28:55.563" v="251" actId="20577"/>
          <ac:spMkLst>
            <pc:docMk/>
            <pc:sldMk cId="88108499" sldId="2385"/>
            <ac:spMk id="3" creationId="{D9119F4E-FC06-F646-87EB-EF12912A7052}"/>
          </ac:spMkLst>
        </pc:spChg>
      </pc:sldChg>
      <pc:sldMasterChg chg="modSp mod">
        <pc:chgData name="Ansley, Carol (CCI-Atlanta)" userId="cbcdc21a-90c4-4b2f-81f7-da4165205229" providerId="ADAL" clId="{4D91ACCC-9C0E-4622-AF3E-46F6DA5354D5}" dt="2023-08-08T17:19:21.441" v="17" actId="20577"/>
        <pc:sldMasterMkLst>
          <pc:docMk/>
          <pc:sldMasterMk cId="0" sldId="2147483648"/>
        </pc:sldMasterMkLst>
        <pc:spChg chg="mod">
          <ac:chgData name="Ansley, Carol (CCI-Atlanta)" userId="cbcdc21a-90c4-4b2f-81f7-da4165205229" providerId="ADAL" clId="{4D91ACCC-9C0E-4622-AF3E-46F6DA5354D5}" dt="2023-08-08T17:19:21.441" v="17" actId="20577"/>
          <ac:spMkLst>
            <pc:docMk/>
            <pc:sldMasterMk cId="0" sldId="2147483648"/>
            <ac:spMk id="2" creationId="{00000000-0000-0000-0000-000000000000}"/>
          </ac:spMkLst>
        </pc:spChg>
        <pc:spChg chg="mod">
          <ac:chgData name="Ansley, Carol (CCI-Atlanta)" userId="cbcdc21a-90c4-4b2f-81f7-da4165205229" providerId="ADAL" clId="{4D91ACCC-9C0E-4622-AF3E-46F6DA5354D5}" dt="2023-08-08T17:19:15.123" v="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1367r0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2023-08-08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10,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Planned Telecon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 August, 10amEDT</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7 September, 10amEDT</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873r2 – from Phil Hawkes/</a:t>
            </a:r>
            <a:r>
              <a:rPr lang="en-US" sz="1400" spc="-1">
                <a:latin typeface="Times New Roman" panose="02020603050405020304" pitchFamily="18" charset="0"/>
                <a:cs typeface="Times New Roman" panose="02020603050405020304" pitchFamily="18" charset="0"/>
                <a:sym typeface="Arial"/>
              </a:rPr>
              <a:t>Duncan Ho</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 10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Stephane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10,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14890</TotalTime>
  <Words>1938</Words>
  <Application>Microsoft Office PowerPoint</Application>
  <PresentationFormat>On-screen Show (4:3)</PresentationFormat>
  <Paragraphs>167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10,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236</cp:revision>
  <dcterms:modified xsi:type="dcterms:W3CDTF">2023-08-09T17:29:08Z</dcterms:modified>
</cp:coreProperties>
</file>