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373" dt="2023-09-12T17:18:05.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2T19:53:39.132" v="3498"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8-14T17:07:08.102" v="426"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8-14T17:07:08.102" v="426"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8-14T17:17:00.440" v="471" actId="5793"/>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8-14T17:17:00.440" v="471" actId="5793"/>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2T13:55:21.020" v="2989"/>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2T13:55:21.020" v="2989"/>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delSp modSp mod">
        <pc:chgData name="Alfred Asterjadhi" userId="39de57b9-85c0-4fd1-aaac-8ca2b6560ad0" providerId="ADAL" clId="{CA824CB9-4AE0-466A-AE2E-7FF6F0AF6FC8}" dt="2023-08-14T17:16:44.477" v="458"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8-14T17:15:41.640" v="445"/>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2T15:25:48.825" v="3156" actId="20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2T15:25:48.825" v="3156" actId="20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2T15:35:44.439" v="3248" actId="2057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2T15:35:44.439" v="3248" actId="2057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9:53:14.365" v="3495" actId="20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9:53:14.365" v="3495" actId="20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8-14T17:06:01.356" v="390" actId="20577"/>
        <pc:sldMkLst>
          <pc:docMk/>
          <pc:sldMk cId="3614762288" sldId="400"/>
        </pc:sldMkLst>
        <pc:spChg chg="mod">
          <ac:chgData name="Alfred Asterjadhi" userId="39de57b9-85c0-4fd1-aaac-8ca2b6560ad0" providerId="ADAL" clId="{CA824CB9-4AE0-466A-AE2E-7FF6F0AF6FC8}" dt="2023-08-14T17:05:47.211" v="381" actId="13926"/>
          <ac:spMkLst>
            <pc:docMk/>
            <pc:sldMk cId="3614762288" sldId="400"/>
            <ac:spMk id="2" creationId="{4B5F0D0E-8BB7-48AB-9160-728B8B3399A2}"/>
          </ac:spMkLst>
        </pc:spChg>
        <pc:spChg chg="mod">
          <ac:chgData name="Alfred Asterjadhi" userId="39de57b9-85c0-4fd1-aaac-8ca2b6560ad0" providerId="ADAL" clId="{CA824CB9-4AE0-466A-AE2E-7FF6F0AF6FC8}" dt="2023-08-14T17:06:01.356" v="390" actId="2057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8-14T17:06:31.572" v="406" actId="20577"/>
        <pc:sldMkLst>
          <pc:docMk/>
          <pc:sldMk cId="2409887836" sldId="994"/>
        </pc:sldMkLst>
        <pc:spChg chg="mod">
          <ac:chgData name="Alfred Asterjadhi" userId="39de57b9-85c0-4fd1-aaac-8ca2b6560ad0" providerId="ADAL" clId="{CA824CB9-4AE0-466A-AE2E-7FF6F0AF6FC8}" dt="2023-08-14T17:06:26.200" v="397" actId="13926"/>
          <ac:spMkLst>
            <pc:docMk/>
            <pc:sldMk cId="2409887836" sldId="994"/>
            <ac:spMk id="2" creationId="{4B5F0D0E-8BB7-48AB-9160-728B8B3399A2}"/>
          </ac:spMkLst>
        </pc:spChg>
        <pc:spChg chg="mod">
          <ac:chgData name="Alfred Asterjadhi" userId="39de57b9-85c0-4fd1-aaac-8ca2b6560ad0" providerId="ADAL" clId="{CA824CB9-4AE0-466A-AE2E-7FF6F0AF6FC8}" dt="2023-08-14T17:06:31.572" v="406" actId="2057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8-14T17:06:11.443" v="392" actId="13926"/>
        <pc:sldMkLst>
          <pc:docMk/>
          <pc:sldMk cId="3360543781" sldId="995"/>
        </pc:sldMkLst>
        <pc:spChg chg="mod">
          <ac:chgData name="Alfred Asterjadhi" userId="39de57b9-85c0-4fd1-aaac-8ca2b6560ad0" providerId="ADAL" clId="{CA824CB9-4AE0-466A-AE2E-7FF6F0AF6FC8}" dt="2023-08-14T17:06:11.443" v="392" actId="13926"/>
          <ac:spMkLst>
            <pc:docMk/>
            <pc:sldMk cId="3360543781" sldId="995"/>
            <ac:spMk id="2" creationId="{4B5F0D0E-8BB7-48AB-9160-728B8B3399A2}"/>
          </ac:spMkLst>
        </pc:spChg>
        <pc:spChg chg="mod">
          <ac:chgData name="Alfred Asterjadhi" userId="39de57b9-85c0-4fd1-aaac-8ca2b6560ad0" providerId="ADAL" clId="{CA824CB9-4AE0-466A-AE2E-7FF6F0AF6FC8}" dt="2023-08-14T17:06:09.124" v="391" actId="2057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1T20:14:11.709" v="2443" actId="2057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1T20:14:11.709" v="2443" actId="2057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1T20:28:57.640" v="2888"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1T20:28:57.640" v="2888"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2T15:38:22.305" v="3282" actId="13926"/>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1T20:22:33.172" v="2725" actId="20577"/>
          <ac:spMkLst>
            <pc:docMk/>
            <pc:sldMk cId="2757311451" sldId="1010"/>
            <ac:spMk id="3" creationId="{DFB0BA47-D7B6-4F95-932E-A7AA615BC440}"/>
          </ac:spMkLst>
        </pc:spChg>
      </pc:sldChg>
      <pc:sldChg chg="modSp add mod">
        <pc:chgData name="Alfred Asterjadhi" userId="39de57b9-85c0-4fd1-aaac-8ca2b6560ad0" providerId="ADAL" clId="{CA824CB9-4AE0-466A-AE2E-7FF6F0AF6FC8}" dt="2023-08-14T17:05:33.580" v="377" actId="20577"/>
        <pc:sldMkLst>
          <pc:docMk/>
          <pc:sldMk cId="2064891760" sldId="1011"/>
        </pc:sldMkLst>
        <pc:spChg chg="mod">
          <ac:chgData name="Alfred Asterjadhi" userId="39de57b9-85c0-4fd1-aaac-8ca2b6560ad0" providerId="ADAL" clId="{CA824CB9-4AE0-466A-AE2E-7FF6F0AF6FC8}" dt="2023-08-14T17:05:33.580" v="377" actId="20577"/>
          <ac:spMkLst>
            <pc:docMk/>
            <pc:sldMk cId="2064891760" sldId="1011"/>
            <ac:spMk id="2" creationId="{4B5F0D0E-8BB7-48AB-9160-728B8B3399A2}"/>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2T19:53:21.952" v="3496" actId="20577"/>
        <pc:sldMkLst>
          <pc:docMk/>
          <pc:sldMk cId="2270297831" sldId="1012"/>
        </pc:sldMkLst>
        <pc:spChg chg="mod">
          <ac:chgData name="Alfred Asterjadhi" userId="39de57b9-85c0-4fd1-aaac-8ca2b6560ad0" providerId="ADAL" clId="{CA824CB9-4AE0-466A-AE2E-7FF6F0AF6FC8}" dt="2023-08-14T17:05:35.674" v="378" actId="20577"/>
          <ac:spMkLst>
            <pc:docMk/>
            <pc:sldMk cId="2270297831" sldId="1012"/>
            <ac:spMk id="2" creationId="{4B5F0D0E-8BB7-48AB-9160-728B8B3399A2}"/>
          </ac:spMkLst>
        </pc:spChg>
        <pc:spChg chg="mod">
          <ac:chgData name="Alfred Asterjadhi" userId="39de57b9-85c0-4fd1-aaac-8ca2b6560ad0" providerId="ADAL" clId="{CA824CB9-4AE0-466A-AE2E-7FF6F0AF6FC8}" dt="2023-09-12T19:53:21.952" v="3496" actId="20577"/>
          <ac:spMkLst>
            <pc:docMk/>
            <pc:sldMk cId="2270297831" sldId="1012"/>
            <ac:spMk id="3" creationId="{DFB0BA47-D7B6-4F95-932E-A7AA615BC440}"/>
          </ac:spMkLst>
        </pc:spChg>
      </pc:sldChg>
      <pc:sldChg chg="modSp add mod">
        <pc:chgData name="Alfred Asterjadhi" userId="39de57b9-85c0-4fd1-aaac-8ca2b6560ad0" providerId="ADAL" clId="{CA824CB9-4AE0-466A-AE2E-7FF6F0AF6FC8}" dt="2023-08-14T17:06:20.304" v="396" actId="20577"/>
        <pc:sldMkLst>
          <pc:docMk/>
          <pc:sldMk cId="564270507" sldId="1013"/>
        </pc:sldMkLst>
        <pc:spChg chg="mod">
          <ac:chgData name="Alfred Asterjadhi" userId="39de57b9-85c0-4fd1-aaac-8ca2b6560ad0" providerId="ADAL" clId="{CA824CB9-4AE0-466A-AE2E-7FF6F0AF6FC8}" dt="2023-08-14T17:06:20.304" v="396" actId="20577"/>
          <ac:spMkLst>
            <pc:docMk/>
            <pc:sldMk cId="564270507" sldId="1013"/>
            <ac:spMk id="2" creationId="{4B5F0D0E-8BB7-48AB-9160-728B8B3399A2}"/>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2T17:18:15.092" v="3354"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2T17:18:15.092" v="3354"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2T15:45:24.987" v="3325" actId="2057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2T15:45:24.987" v="3325" actId="2057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2T13:56:05.383" v="2991"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2T13:56:05.383" v="2991"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07T22:43:25.331" v="1256" actId="2057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2T19:53:39.132" v="3498" actId="20577"/>
        <pc:sldMasterMkLst>
          <pc:docMk/>
          <pc:sldMasterMk cId="0" sldId="2147483648"/>
        </pc:sldMasterMkLst>
        <pc:spChg chg="mod">
          <ac:chgData name="Alfred Asterjadhi" userId="39de57b9-85c0-4fd1-aaac-8ca2b6560ad0" providerId="ADAL" clId="{CA824CB9-4AE0-466A-AE2E-7FF6F0AF6FC8}" dt="2023-09-12T19:53:39.132" v="349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91-01-00be-cr-for-misc-cids.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40-00-00be-lb275-cr-for-scs-tclas-counter-proposal.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31-00-00be-lb275-cr-for-35-3-16-2.docx" TargetMode="External"/><Relationship Id="rId5" Type="http://schemas.openxmlformats.org/officeDocument/2006/relationships/hyperlink" Target="https://mentor.ieee.org/802.11/dcn/23/11-23-1550-00-00be-lb275-cr-for-cid-20083.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607-00-00be-cr-for-misc-cids-part-2.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0420920"/>
              </p:ext>
            </p:extLst>
          </p:nvPr>
        </p:nvGraphicFramePr>
        <p:xfrm>
          <a:off x="851217" y="1582301"/>
          <a:ext cx="7736268" cy="37194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2C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5"/>
                        </a:rPr>
                        <a:t>1583r0</a:t>
                      </a:r>
                      <a:endParaRPr lang="en-US" sz="1000" i="0" dirty="0">
                        <a:solidFill>
                          <a:schemeClr val="tx1"/>
                        </a:solidFill>
                        <a:effectLst/>
                        <a:latin typeface="+mj-lt"/>
                        <a:ea typeface="Times New Roman" panose="02020603050405020304" pitchFamily="18" charset="0"/>
                      </a:endParaRPr>
                    </a:p>
                  </a:txBody>
                  <a:tcPr anchor="b"/>
                </a:tc>
                <a:tc>
                  <a:txBody>
                    <a:bodyPr/>
                    <a:lstStyle/>
                    <a:p>
                      <a:pPr algn="l"/>
                      <a:r>
                        <a:rPr lang="en-US" sz="1000" b="0" dirty="0">
                          <a:solidFill>
                            <a:schemeClr val="tx1"/>
                          </a:solidFill>
                          <a:effectLst/>
                          <a:latin typeface="+mj-lt"/>
                        </a:rPr>
                        <a:t>CR for CIDs in 9.2.4.7.11</a:t>
                      </a:r>
                    </a:p>
                  </a:txBody>
                  <a:tcPr anchor="ctr"/>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6"/>
                        </a:rPr>
                        <a:t>1564r0</a:t>
                      </a: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chemeClr val="tx1"/>
                          </a:solidFill>
                          <a:effectLst/>
                          <a:latin typeface="+mj-lt"/>
                          <a:ea typeface="Times New Roman" panose="02020603050405020304" pitchFamily="18" charset="0"/>
                          <a:hlinkClick r:id="rId7"/>
                        </a:rPr>
                        <a:t>1574r0</a:t>
                      </a: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chemeClr val="tx1"/>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569424585"/>
              </p:ext>
            </p:extLst>
          </p:nvPr>
        </p:nvGraphicFramePr>
        <p:xfrm>
          <a:off x="851217" y="1582301"/>
          <a:ext cx="7736268" cy="412322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2"/>
                        </a:rPr>
                        <a:t>1437r0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19163 and 19543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Eunsung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1482r0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 19445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Yapu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4"/>
                        </a:rPr>
                        <a:t>1413r0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CR-for-36-3-4-EHT-PPDU-formats</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1491r0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chemeClr val="tx1"/>
                          </a:solidFill>
                          <a:effectLst/>
                          <a:latin typeface="+mn-lt"/>
                          <a:ea typeface="Times New Roman" panose="02020603050405020304" pitchFamily="18" charset="0"/>
                        </a:rPr>
                        <a:t>CR_PHY_TxRxProc_Miscs</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Xiaogang Chen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hlinkClick r:id="rId6"/>
                        </a:rPr>
                        <a:t>1558r0</a:t>
                      </a:r>
                      <a:endParaRPr lang="en-US" sz="1000" i="0" kern="1200" dirty="0">
                        <a:solidFill>
                          <a:schemeClr val="tx1"/>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chemeClr val="tx1"/>
                          </a:solidFill>
                          <a:effectLst/>
                          <a:latin typeface="+mn-lt"/>
                          <a:cs typeface="+mn-cs"/>
                        </a:rPr>
                        <a:t>Yapu</a:t>
                      </a:r>
                      <a:r>
                        <a:rPr lang="en-US" sz="1000" i="0" kern="1200" dirty="0">
                          <a:solidFill>
                            <a:schemeClr val="tx1"/>
                          </a:solidFill>
                          <a:effectLst/>
                          <a:latin typeface="+mn-lt"/>
                          <a:cs typeface="+mn-cs"/>
                        </a:rPr>
                        <a:t> Li</a:t>
                      </a:r>
                    </a:p>
                  </a:txBody>
                  <a:tcPr anchor="ct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effectLst/>
                          <a:hlinkClick r:id="rId7"/>
                        </a:rPr>
                        <a:t>1507r0</a:t>
                      </a:r>
                      <a:endParaRPr lang="en-US" sz="10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Comment resolutions for CRs in EHT PHY Capabilities Information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1506r0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 Comment resolutions for CRs in PHY introduction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Kanke Wu</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1566r0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0"/>
                        </a:rPr>
                        <a:t>1571r0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Sun</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1"/>
                        </a:rPr>
                        <a:t>1584r0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2"/>
                        </a:rPr>
                        <a:t>1582r0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3"/>
                        </a:rPr>
                        <a:t>1567r0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Jinyoung Chun</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14"/>
                        </a:rPr>
                        <a:t>1598r0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2849178825"/>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1597r1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1000" i="0" kern="1200" dirty="0">
                          <a:solidFill>
                            <a:schemeClr val="tx1"/>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chemeClr val="tx1"/>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805693409"/>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rPr>
                        <a:t>1381r3</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35.3.2 and 35.3.5</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21C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5"/>
                        </a:rPr>
                        <a:t>1405r1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hlinkClick r:id="rId8"/>
                        </a:rPr>
                        <a:t>1478r1</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Channel Usage</a:t>
                      </a:r>
                      <a:endParaRPr lang="en-US" sz="1000" u="none"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a:solidFill>
                            <a:srgbClr val="00B050"/>
                          </a:solidFill>
                          <a:effectLst/>
                          <a:latin typeface="Times New Roman" panose="02020603050405020304" pitchFamily="18" charset="0"/>
                          <a:ea typeface="Times New Roman" panose="02020603050405020304" pitchFamily="18" charset="0"/>
                        </a:rPr>
                        <a:t>Brian Hart</a:t>
                      </a:r>
                      <a:endParaRPr lang="en-US" sz="1000" u="none">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u="none"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00B050"/>
                          </a:solidFill>
                          <a:effectLst/>
                          <a:latin typeface="Times New Roman" panose="02020603050405020304" pitchFamily="18" charset="0"/>
                          <a:ea typeface="Times New Roman" panose="02020603050405020304" pitchFamily="18" charset="0"/>
                        </a:rPr>
                        <a:t>1C</a:t>
                      </a:r>
                      <a:endParaRPr lang="en-US" sz="1000" u="none">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00B050"/>
                          </a:solidFill>
                          <a:effectLst/>
                          <a:latin typeface="Times New Roman" panose="02020603050405020304" pitchFamily="18" charset="0"/>
                          <a:ea typeface="Times New Roman" panose="02020603050405020304" pitchFamily="18" charset="0"/>
                        </a:rPr>
                        <a:t>MAC</a:t>
                      </a:r>
                      <a:endParaRPr lang="en-US" sz="1000" u="none"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rPr>
                        <a:t>1399r1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CR-for-Subclause-35.3.7.5.2 - Part 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Arik Klein</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09/07</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15C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489375852"/>
              </p:ext>
            </p:extLst>
          </p:nvPr>
        </p:nvGraphicFramePr>
        <p:xfrm>
          <a:off x="851217" y="1582301"/>
          <a:ext cx="7736268" cy="4519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1467r0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ML Reconfiguration part 3</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15C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TTLM Mode 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Binita Gupta</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4C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for 35.12</a:t>
                      </a:r>
                      <a:endParaRPr lang="en-US" sz="1000" dirty="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Jason Yuchen Guo</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a:t>
                      </a:r>
                      <a:r>
                        <a:rPr lang="en-US" sz="1000" i="0" dirty="0" err="1">
                          <a:solidFill>
                            <a:srgbClr val="00B050"/>
                          </a:solidFill>
                          <a:effectLst/>
                          <a:latin typeface="+mn-lt"/>
                          <a:ea typeface="Times New Roman" panose="02020603050405020304" pitchFamily="18" charset="0"/>
                        </a:rPr>
                        <a:t>misc</a:t>
                      </a:r>
                      <a:r>
                        <a:rPr lang="en-US" sz="1000" i="0" dirty="0">
                          <a:solidFill>
                            <a:srgbClr val="00B05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Partially Presented 9/11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80C</a:t>
                      </a:r>
                      <a:endParaRPr lang="en-US" sz="1000" dirty="0">
                        <a:solidFill>
                          <a:srgbClr val="00B05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00B050"/>
                        </a:solidFill>
                        <a:effectLst/>
                        <a:latin typeface="+mn-lt"/>
                        <a:ea typeface="Times New Roman" panose="02020603050405020304" pitchFamily="18" charset="0"/>
                      </a:endParaRPr>
                    </a:p>
                    <a:p>
                      <a:pPr marL="0" marR="0">
                        <a:spcBef>
                          <a:spcPts val="0"/>
                        </a:spcBef>
                        <a:spcAft>
                          <a:spcPts val="0"/>
                        </a:spcAft>
                      </a:pPr>
                      <a:r>
                        <a:rPr lang="en-US" sz="1000" i="0" dirty="0">
                          <a:solidFill>
                            <a:srgbClr val="00B05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mn-lt"/>
                          <a:ea typeface="Times New Roman" panose="02020603050405020304" pitchFamily="18" charset="0"/>
                        </a:rPr>
                        <a:t>12C</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Partially Presented 9/12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2"/>
                        </a:rPr>
                        <a:t>1526r0</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solidFill>
                            <a:schemeClr val="tx1"/>
                          </a:solidFill>
                          <a:effectLst/>
                          <a:latin typeface="+mn-lt"/>
                        </a:rPr>
                        <a:t>CR for CIDs in clause 9</a:t>
                      </a:r>
                    </a:p>
                  </a:txBody>
                  <a:tcPr anchor="ctr"/>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hlinkClick r:id="rId13"/>
                        </a:rPr>
                        <a:t>1525r0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818913928"/>
              </p:ext>
            </p:extLst>
          </p:nvPr>
        </p:nvGraphicFramePr>
        <p:xfrm>
          <a:off x="851217" y="1582301"/>
          <a:ext cx="7736268" cy="441220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3"/>
                        </a:rPr>
                        <a:t>1555r0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4"/>
                        </a:rPr>
                        <a:t>1554r0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5"/>
                        </a:rPr>
                        <a:t>1550r0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Jeongki Kim</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1573r0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XC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1531r0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7"/>
                        </a:rPr>
                        <a:t>1540r0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1590r0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LB275 CRs for 35.8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8"/>
                        </a:rPr>
                        <a:t>1591r0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1607r0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FF0000"/>
                </a:solidFill>
                <a:effectLst/>
                <a:latin typeface="Times New Roman" panose="02020603050405020304" pitchFamily="18" charset="0"/>
                <a:ea typeface="Times New Roman" panose="02020603050405020304" pitchFamily="18" charset="0"/>
                <a:hlinkClick r:id="rId2"/>
              </a:rPr>
              <a:t>1437r0</a:t>
            </a:r>
            <a:r>
              <a:rPr lang="en-GB" sz="120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 for CIDs 19163 and 19543 				Eunsung Park 		2C</a:t>
            </a:r>
          </a:p>
          <a:p>
            <a:pPr lvl="1">
              <a:buFont typeface="Arial" panose="020B0604020202020204" pitchFamily="34" charset="0"/>
              <a:buChar char="•"/>
            </a:pPr>
            <a:r>
              <a:rPr lang="en-GB" sz="1200" i="0" u="sng" strike="noStrike" kern="1200" dirty="0">
                <a:solidFill>
                  <a:srgbClr val="0000FF"/>
                </a:solidFill>
                <a:effectLst/>
                <a:latin typeface="Times New Roman" panose="02020603050405020304" pitchFamily="18" charset="0"/>
                <a:ea typeface="Times New Roman" panose="02020603050405020304" pitchFamily="18" charset="0"/>
                <a:hlinkClick r:id="rId3"/>
              </a:rPr>
              <a:t>1482r0</a:t>
            </a:r>
            <a:r>
              <a:rPr lang="en-US" sz="1200" dirty="0">
                <a:latin typeface="Arial" panose="020B0604020202020204" pitchFamily="34"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CR for CID 19445</a:t>
            </a:r>
            <a:r>
              <a:rPr lang="en-US" sz="1200" dirty="0">
                <a:latin typeface="Arial" panose="020B0604020202020204" pitchFamily="34" charset="0"/>
              </a:rPr>
              <a:t> 					</a:t>
            </a:r>
            <a:r>
              <a:rPr lang="en-GB" sz="1200" i="0" u="none" strike="noStrike" kern="1200" dirty="0" err="1">
                <a:solidFill>
                  <a:srgbClr val="00000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 Li</a:t>
            </a:r>
            <a:r>
              <a:rPr lang="en-US" sz="1200" dirty="0">
                <a:latin typeface="Arial" panose="020B0604020202020204" pitchFamily="34" charset="0"/>
              </a:rPr>
              <a:t> </a:t>
            </a:r>
            <a:r>
              <a:rPr lang="en-GB" sz="1200" i="0" u="none" strike="noStrike" kern="1200" dirty="0">
                <a:solidFill>
                  <a:srgbClr val="000000"/>
                </a:solidFill>
                <a:effectLst/>
                <a:latin typeface="Times New Roman" panose="02020603050405020304" pitchFamily="18" charset="0"/>
                <a:ea typeface="Times New Roman" panose="02020603050405020304" pitchFamily="18" charset="0"/>
              </a:rPr>
              <a:t>		1C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4"/>
              </a:rPr>
              <a:t>1413r0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CR-for-36-3-4-EHT-PPDU-formats</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Dongguk Lim</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1C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1491r0</a:t>
            </a:r>
            <a:r>
              <a:rPr lang="en-US" sz="1200" dirty="0">
                <a:latin typeface="Arial" panose="020B0604020202020204" pitchFamily="34" charset="0"/>
              </a:rPr>
              <a:t> </a:t>
            </a:r>
            <a:r>
              <a:rPr lang="en-US" sz="1200" i="0" u="none" strike="noStrike" kern="1200" dirty="0" err="1">
                <a:solidFill>
                  <a:srgbClr val="000000"/>
                </a:solidFill>
                <a:effectLst/>
                <a:latin typeface="Times New Roman" panose="02020603050405020304" pitchFamily="18" charset="0"/>
                <a:ea typeface="Times New Roman" panose="02020603050405020304" pitchFamily="18" charset="0"/>
              </a:rPr>
              <a:t>CR_PHY_TxRxProc_Miscs</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Xiaogang Chen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14C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6"/>
              </a:rPr>
              <a:t>1558r0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CR for CID 19392, 19533</a:t>
            </a:r>
            <a:r>
              <a:rPr lang="en-US" sz="1200" dirty="0">
                <a:latin typeface="Arial" panose="020B0604020202020204" pitchFamily="34" charset="0"/>
              </a:rPr>
              <a:t> 				</a:t>
            </a:r>
            <a:r>
              <a:rPr lang="en-US" sz="1200" i="0" u="none" strike="noStrike" kern="1200" dirty="0" err="1">
                <a:solidFill>
                  <a:srgbClr val="00000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 Li</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2C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MS Gothic" panose="020B0609070205080204" pitchFamily="49" charset="-128"/>
                <a:hlinkClick r:id="rId7"/>
              </a:rPr>
              <a:t>1507r0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CR for CRs in EHT PHY Capabilities Information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Kanke Wu</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2C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1506r0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Comment resolutions for CRs in PHY introduction</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Kanke Wu</a:t>
            </a:r>
            <a:r>
              <a:rPr lang="en-US" sz="1200" i="0" u="none" strike="noStrike" kern="1200" dirty="0">
                <a:effectLst/>
                <a:latin typeface="Arial" panose="020B0604020202020204" pitchFamily="34" charset="0"/>
                <a:ea typeface="MS Gothic" panose="020B0609070205080204" pitchFamily="49" charset="-128"/>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15C</a:t>
            </a:r>
            <a:endParaRPr lang="en-US" sz="1200" dirty="0">
              <a:latin typeface="Arial" panose="020B0604020202020204" pitchFamily="34" charset="0"/>
            </a:endParaRP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9"/>
              </a:rPr>
              <a:t>1566r0</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CR for Segment Parser</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Mengshi Hu</a:t>
            </a:r>
            <a:r>
              <a:rPr lang="en-US" sz="1200" dirty="0">
                <a:latin typeface="Arial" panose="020B0604020202020204" pitchFamily="34" charset="0"/>
              </a:rPr>
              <a:t> </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4C</a:t>
            </a:r>
            <a:r>
              <a:rPr lang="en-US" sz="1200" dirty="0">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0000"/>
                </a:solidFill>
                <a:effectLst/>
                <a:latin typeface="Times New Roman" panose="02020603050405020304" pitchFamily="18" charset="0"/>
                <a:ea typeface="Times New Roman" panose="02020603050405020304" pitchFamily="18" charset="0"/>
                <a:hlinkClick r:id="rId10"/>
              </a:rPr>
              <a:t>1571r0</a:t>
            </a:r>
            <a:r>
              <a:rPr lang="en-US" sz="1200" i="0" u="none" strike="noStrike" kern="1200" dirty="0">
                <a:solidFill>
                  <a:srgbClr val="000000"/>
                </a:solidFill>
                <a:effectLst/>
                <a:latin typeface="Times New Roman" panose="02020603050405020304" pitchFamily="18" charset="0"/>
                <a:ea typeface="Times New Roman" panose="02020603050405020304" pitchFamily="18" charset="0"/>
              </a:rPr>
              <a:t> </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1"/>
              </a:rPr>
              <a:t>1584r0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hlinkClick r:id="rId12"/>
              </a:rPr>
              <a:t>1582r0</a:t>
            </a:r>
            <a:r>
              <a:rPr lang="en-US" sz="1200" b="0" i="0" u="none" strike="noStrike" kern="1200" dirty="0">
                <a:solidFill>
                  <a:srgbClr val="000000"/>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tx1"/>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kern="1200" dirty="0">
                <a:solidFill>
                  <a:schemeClr val="tx1"/>
                </a:solidFill>
                <a:effectLst/>
                <a:ea typeface="Times New Roman" panose="02020603050405020304" pitchFamily="18" charset="0"/>
              </a:rPr>
              <a:t>…</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1527r0</a:t>
            </a:r>
            <a:r>
              <a:rPr lang="en-US" sz="1400" i="0" u="none" strike="noStrike" kern="1200" dirty="0">
                <a:solidFill>
                  <a:srgbClr val="00000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1526r0</a:t>
            </a:r>
            <a:r>
              <a:rPr lang="en-US" sz="1400" i="0" u="none" strike="noStrike" kern="1200" dirty="0">
                <a:solidFill>
                  <a:srgbClr val="000000"/>
                </a:solidFill>
                <a:effectLst/>
                <a:ea typeface="Times New Roman" panose="02020603050405020304" pitchFamily="18" charset="0"/>
              </a:rPr>
              <a:t> </a:t>
            </a:r>
            <a:r>
              <a:rPr lang="en-US" sz="1400" i="0" u="none" strike="noStrike" kern="1200" dirty="0">
                <a:solidFill>
                  <a:srgbClr val="000000"/>
                </a:solidFill>
                <a:effectLst/>
                <a:ea typeface="MS Gothic" panose="020B0609070205080204" pitchFamily="49" charset="-128"/>
              </a:rPr>
              <a:t>CR for CIDs in clause 9 			</a:t>
            </a:r>
            <a:r>
              <a:rPr lang="en-US" sz="1400" i="0" u="none" strike="noStrike" kern="1200" dirty="0">
                <a:solidFill>
                  <a:srgbClr val="00000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4"/>
              </a:rPr>
              <a:t>1525r0</a:t>
            </a:r>
            <a:r>
              <a:rPr lang="en-US" sz="1400" i="0" u="none" strike="noStrike" kern="1200" dirty="0">
                <a:solidFill>
                  <a:srgbClr val="000000"/>
                </a:solidFill>
                <a:effectLst/>
                <a:ea typeface="Times New Roman" panose="02020603050405020304" pitchFamily="18" charset="0"/>
              </a:rPr>
              <a:t> CR for TWT Teardown 			Ming Gan 	 		8C</a:t>
            </a:r>
            <a:endParaRPr lang="en-US" sz="1400" dirty="0"/>
          </a:p>
          <a:p>
            <a:pPr lvl="1">
              <a:buFont typeface="Arial" panose="020B0604020202020204" pitchFamily="34" charset="0"/>
              <a:buChar char="•"/>
            </a:pPr>
            <a:r>
              <a:rPr lang="en-US" sz="1400" i="0" u="none" strike="noStrike" kern="1200" dirty="0">
                <a:solidFill>
                  <a:srgbClr val="000000"/>
                </a:solidFill>
                <a:effectLst/>
                <a:latin typeface="Times New Roman" panose="02020603050405020304" pitchFamily="18" charset="0"/>
                <a:ea typeface="Times New Roman" panose="02020603050405020304" pitchFamily="18" charset="0"/>
                <a:hlinkClick r:id="rId5"/>
              </a:rPr>
              <a:t>1540r0</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 CR for SCS TCLAS Counter Proposal Binita Gupta  </a:t>
            </a:r>
            <a:r>
              <a:rPr lang="en-US" sz="1400" dirty="0">
                <a:latin typeface="Arial" panose="020B0604020202020204" pitchFamily="34" charset="0"/>
              </a:rPr>
              <a:t> 		</a:t>
            </a:r>
            <a:r>
              <a:rPr lang="en-US" sz="1400" i="0" u="none" strike="noStrike" kern="1200" dirty="0">
                <a:solidFill>
                  <a:srgbClr val="00000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noStrike" kern="1200" dirty="0">
                <a:solidFill>
                  <a:srgbClr val="FF0000"/>
                </a:solidFill>
                <a:effectLst/>
                <a:latin typeface="Times New Roman" panose="02020603050405020304" pitchFamily="18" charset="0"/>
                <a:ea typeface="Times New Roman" panose="02020603050405020304" pitchFamily="18" charset="0"/>
                <a:hlinkClick r:id="rId6"/>
              </a:rPr>
              <a:t>1467r0</a:t>
            </a:r>
            <a:r>
              <a:rPr lang="en-GB" sz="1400" b="0" i="0" u="none" strike="noStrike" kern="1200" dirty="0">
                <a:solidFill>
                  <a:srgbClr val="FF0000"/>
                </a:solidFill>
                <a:effectLst/>
                <a:latin typeface="Times New Roman" panose="02020603050405020304" pitchFamily="18" charset="0"/>
                <a:ea typeface="Times New Roman" panose="02020603050405020304" pitchFamily="18" charset="0"/>
              </a:rPr>
              <a:t> </a:t>
            </a:r>
            <a:r>
              <a:rPr lang="en-GB" sz="1400" b="0" i="0" u="none" strike="noStrike" kern="1200" dirty="0">
                <a:solidFill>
                  <a:srgbClr val="000000"/>
                </a:solidFill>
                <a:effectLst/>
                <a:latin typeface="Times New Roman" panose="02020603050405020304" pitchFamily="18" charset="0"/>
                <a:ea typeface="Times New Roman" panose="02020603050405020304" pitchFamily="18" charset="0"/>
              </a:rPr>
              <a:t>CR for ML Reconfiguration part 3 	Binita Gupta 		15C</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7"/>
              </a:rPr>
              <a:t>1591r0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000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CIDs 				Gaurang Naik 		3C</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hlinkClick r:id="rId8"/>
              </a:rPr>
              <a:t>1607r0</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000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0000"/>
                </a:solidFill>
                <a:effectLst/>
                <a:latin typeface="Times New Roman" panose="02020603050405020304" pitchFamily="18" charset="0"/>
                <a:ea typeface="Times New Roman" panose="02020603050405020304" pitchFamily="18" charset="0"/>
              </a:rPr>
              <a:t> CIDs - part 2 		Gaurang Naik 		3C</a:t>
            </a:r>
            <a:endParaRPr lang="en-US" sz="1400" i="0"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r>
              <a:rPr lang="en-US" sz="1200" dirty="0">
                <a:solidFill>
                  <a:srgbClr val="00B050"/>
                </a:solidFill>
              </a:rPr>
              <a:t>	</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GB" sz="1400" dirty="0"/>
              <a:t>Motions (second hour):</a:t>
            </a:r>
            <a:endParaRPr lang="en-GB" sz="1100" dirty="0"/>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0">
              <a:buFont typeface="Arial" panose="020B0604020202020204" pitchFamily="34" charset="0"/>
              <a:buChar char="•"/>
            </a:pPr>
            <a:r>
              <a:rPr lang="en-GB" sz="1400" i="0" u="none" strike="noStrike" dirty="0">
                <a:solidFill>
                  <a:schemeClr val="tx1"/>
                </a:solidFill>
                <a:effectLst/>
              </a:rPr>
              <a:t>Motions: </a:t>
            </a: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5" y="5133295"/>
            <a:ext cx="3113773" cy="1043858"/>
            <a:chOff x="9314474" y="5383231"/>
            <a:chExt cx="2572726"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414795" cy="296785"/>
            </a:xfrm>
            <a:prstGeom prst="rect">
              <a:avLst/>
            </a:prstGeom>
            <a:noFill/>
          </p:spPr>
          <p:txBody>
            <a:bodyPr wrap="none" rtlCol="0">
              <a:spAutoFit/>
            </a:bodyPr>
            <a:lstStyle/>
            <a:p>
              <a:r>
                <a:rPr lang="en-US" sz="1400" dirty="0">
                  <a:solidFill>
                    <a:schemeClr val="tx1"/>
                  </a:solidFill>
                </a:rPr>
                <a:t> CID Distribution (~)</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304893" cy="244847"/>
            </a:xfrm>
            <a:prstGeom prst="rect">
              <a:avLst/>
            </a:prstGeom>
            <a:noFill/>
          </p:spPr>
          <p:txBody>
            <a:bodyPr wrap="none" rtlCol="0">
              <a:spAutoFit/>
            </a:bodyPr>
            <a:lstStyle/>
            <a:p>
              <a:r>
                <a:rPr lang="en-US" sz="1050" dirty="0">
                  <a:solidFill>
                    <a:schemeClr val="tx1"/>
                  </a:solidFill>
                </a:rPr>
                <a:t>~%</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304893" cy="244847"/>
            </a:xfrm>
            <a:prstGeom prst="rect">
              <a:avLst/>
            </a:prstGeom>
            <a:noFill/>
          </p:spPr>
          <p:txBody>
            <a:bodyPr wrap="none" rtlCol="0">
              <a:spAutoFit/>
            </a:bodyPr>
            <a:lstStyle/>
            <a:p>
              <a:r>
                <a:rPr lang="en-US" sz="1050" dirty="0">
                  <a:solidFill>
                    <a:schemeClr val="tx1"/>
                  </a:solidFill>
                </a:rPr>
                <a:t>~%</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304893" cy="244847"/>
            </a:xfrm>
            <a:prstGeom prst="rect">
              <a:avLst/>
            </a:prstGeom>
            <a:noFill/>
          </p:spPr>
          <p:txBody>
            <a:bodyPr wrap="none" rtlCol="0">
              <a:spAutoFit/>
            </a:bodyPr>
            <a:lstStyle/>
            <a:p>
              <a:r>
                <a:rPr lang="en-US" sz="1050" dirty="0">
                  <a:solidFill>
                    <a:schemeClr val="tx1"/>
                  </a:solidFill>
                </a:rPr>
                <a:t>~%</a:t>
              </a:r>
            </a:p>
          </p:txBody>
        </p:sp>
      </p:grpSp>
      <p:pic>
        <p:nvPicPr>
          <p:cNvPr id="10" name="Picture 9">
            <a:extLst>
              <a:ext uri="{FF2B5EF4-FFF2-40B4-BE49-F238E27FC236}">
                <a16:creationId xmlns:a16="http://schemas.microsoft.com/office/drawing/2014/main" id="{D54854AB-419B-E2B5-21FB-6BC02F6CAD58}"/>
              </a:ext>
            </a:extLst>
          </p:cNvPr>
          <p:cNvPicPr>
            <a:picLocks noChangeAspect="1"/>
          </p:cNvPicPr>
          <p:nvPr/>
        </p:nvPicPr>
        <p:blipFill>
          <a:blip r:embed="rId2"/>
          <a:stretch>
            <a:fillRect/>
          </a:stretch>
        </p:blipFill>
        <p:spPr>
          <a:xfrm>
            <a:off x="4344988" y="1385303"/>
            <a:ext cx="4798483" cy="3598862"/>
          </a:xfrm>
          <a:prstGeom prst="rect">
            <a:avLst/>
          </a:prstGeom>
        </p:spPr>
      </p:pic>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6 and 8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157983</TotalTime>
  <Words>5043</Words>
  <Application>Microsoft Office PowerPoint</Application>
  <PresentationFormat>On-screen Show (4:3)</PresentationFormat>
  <Paragraphs>1009</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2023-09-12T19:53:42Z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