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264" dt="2023-09-11T20:30:19.9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custSel addSld delSld modSld sldOrd modMainMaster">
      <pc:chgData name="Alfred Asterjadhi" userId="39de57b9-85c0-4fd1-aaac-8ca2b6560ad0" providerId="ADAL" clId="{CA824CB9-4AE0-466A-AE2E-7FF6F0AF6FC8}" dt="2023-09-11T20:31:12.960" v="2941" actId="5793"/>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08T17:41:46.299" v="1583" actId="2057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08T17:41:33.255" v="1578" actId="2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8-14T17:17:11.690" v="484" actId="5793"/>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8-14T17:17:11.690" v="484" actId="5793"/>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1T20:11:55.458" v="2420"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1T20:11:55.458" v="2420"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1T20:31:12.960" v="2941" actId="5793"/>
        <pc:sldMkLst>
          <pc:docMk/>
          <pc:sldMk cId="917226829" sldId="396"/>
        </pc:sldMkLst>
        <pc:spChg chg="mod ord">
          <ac:chgData name="Alfred Asterjadhi" userId="39de57b9-85c0-4fd1-aaac-8ca2b6560ad0" providerId="ADAL" clId="{CA824CB9-4AE0-466A-AE2E-7FF6F0AF6FC8}" dt="2023-08-14T17:05:12.364" v="374"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1T20:31:12.960" v="2941" actId="5793"/>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8-14T17:06:01.356" v="390" actId="20577"/>
        <pc:sldMkLst>
          <pc:docMk/>
          <pc:sldMk cId="3614762288" sldId="400"/>
        </pc:sldMkLst>
        <pc:spChg chg="mod">
          <ac:chgData name="Alfred Asterjadhi" userId="39de57b9-85c0-4fd1-aaac-8ca2b6560ad0" providerId="ADAL" clId="{CA824CB9-4AE0-466A-AE2E-7FF6F0AF6FC8}" dt="2023-08-14T17:05:47.211" v="381" actId="13926"/>
          <ac:spMkLst>
            <pc:docMk/>
            <pc:sldMk cId="3614762288" sldId="400"/>
            <ac:spMk id="2" creationId="{4B5F0D0E-8BB7-48AB-9160-728B8B3399A2}"/>
          </ac:spMkLst>
        </pc:spChg>
        <pc:spChg chg="mod">
          <ac:chgData name="Alfred Asterjadhi" userId="39de57b9-85c0-4fd1-aaac-8ca2b6560ad0" providerId="ADAL" clId="{CA824CB9-4AE0-466A-AE2E-7FF6F0AF6FC8}" dt="2023-08-14T17:06:01.356" v="390" actId="2057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1T20:28:46.213" v="2885" actId="20577"/>
        <pc:sldMkLst>
          <pc:docMk/>
          <pc:sldMk cId="3577588007" sldId="989"/>
        </pc:sldMkLst>
        <pc:spChg chg="mod">
          <ac:chgData name="Alfred Asterjadhi" userId="39de57b9-85c0-4fd1-aaac-8ca2b6560ad0" providerId="ADAL" clId="{CA824CB9-4AE0-466A-AE2E-7FF6F0AF6FC8}" dt="2023-08-14T17:03:57.816" v="331" actId="20577"/>
          <ac:spMkLst>
            <pc:docMk/>
            <pc:sldMk cId="3577588007" sldId="989"/>
            <ac:spMk id="2" creationId="{4B5F0D0E-8BB7-48AB-9160-728B8B3399A2}"/>
          </ac:spMkLst>
        </pc:spChg>
        <pc:spChg chg="mod">
          <ac:chgData name="Alfred Asterjadhi" userId="39de57b9-85c0-4fd1-aaac-8ca2b6560ad0" providerId="ADAL" clId="{CA824CB9-4AE0-466A-AE2E-7FF6F0AF6FC8}" dt="2023-09-11T20:28:46.213" v="2885" actId="2057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8-14T17:06:31.572" v="406"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8-14T17:06:31.572" v="406"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8-14T17:06:11.443" v="392" actId="13926"/>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8-14T17:06:09.124" v="391"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8-14T17:17:22.323" v="490" actId="5793"/>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8-14T17:17:22.323" v="490" actId="5793"/>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1T20:14:11.709" v="2443" actId="2057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1T20:14:11.709" v="2443" actId="2057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1T16:00:41.477" v="2120" actId="207"/>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1T16:00:41.477" v="2120" actId="207"/>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1T20:28:57.640" v="2888"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1T20:28:57.640" v="2888"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1T20:22:33.172" v="2725" actId="20577"/>
        <pc:sldMkLst>
          <pc:docMk/>
          <pc:sldMk cId="2757311451" sldId="1010"/>
        </pc:sldMkLst>
        <pc:spChg chg="mod">
          <ac:chgData name="Alfred Asterjadhi" userId="39de57b9-85c0-4fd1-aaac-8ca2b6560ad0" providerId="ADAL" clId="{CA824CB9-4AE0-466A-AE2E-7FF6F0AF6FC8}" dt="2023-08-14T17:04:11.884" v="337" actId="20577"/>
          <ac:spMkLst>
            <pc:docMk/>
            <pc:sldMk cId="2757311451" sldId="1010"/>
            <ac:spMk id="2" creationId="{4B5F0D0E-8BB7-48AB-9160-728B8B3399A2}"/>
          </ac:spMkLst>
        </pc:spChg>
        <pc:spChg chg="mod">
          <ac:chgData name="Alfred Asterjadhi" userId="39de57b9-85c0-4fd1-aaac-8ca2b6560ad0" providerId="ADAL" clId="{CA824CB9-4AE0-466A-AE2E-7FF6F0AF6FC8}" dt="2023-09-11T20:22:33.172" v="2725" actId="20577"/>
          <ac:spMkLst>
            <pc:docMk/>
            <pc:sldMk cId="2757311451" sldId="1010"/>
            <ac:spMk id="3" creationId="{DFB0BA47-D7B6-4F95-932E-A7AA615BC440}"/>
          </ac:spMkLst>
        </pc:spChg>
      </pc:sldChg>
      <pc:sldChg chg="modSp add mod">
        <pc:chgData name="Alfred Asterjadhi" userId="39de57b9-85c0-4fd1-aaac-8ca2b6560ad0" providerId="ADAL" clId="{CA824CB9-4AE0-466A-AE2E-7FF6F0AF6FC8}" dt="2023-08-14T17:05:33.580" v="377" actId="20577"/>
        <pc:sldMkLst>
          <pc:docMk/>
          <pc:sldMk cId="2064891760" sldId="1011"/>
        </pc:sldMkLst>
        <pc:spChg chg="mod">
          <ac:chgData name="Alfred Asterjadhi" userId="39de57b9-85c0-4fd1-aaac-8ca2b6560ad0" providerId="ADAL" clId="{CA824CB9-4AE0-466A-AE2E-7FF6F0AF6FC8}" dt="2023-08-14T17:05:33.580" v="377" actId="20577"/>
          <ac:spMkLst>
            <pc:docMk/>
            <pc:sldMk cId="2064891760" sldId="1011"/>
            <ac:spMk id="2" creationId="{4B5F0D0E-8BB7-48AB-9160-728B8B3399A2}"/>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8-14T17:05:35.674" v="378" actId="20577"/>
        <pc:sldMkLst>
          <pc:docMk/>
          <pc:sldMk cId="2270297831" sldId="1012"/>
        </pc:sldMkLst>
        <pc:spChg chg="mod">
          <ac:chgData name="Alfred Asterjadhi" userId="39de57b9-85c0-4fd1-aaac-8ca2b6560ad0" providerId="ADAL" clId="{CA824CB9-4AE0-466A-AE2E-7FF6F0AF6FC8}" dt="2023-08-14T17:05:35.674" v="378" actId="20577"/>
          <ac:spMkLst>
            <pc:docMk/>
            <pc:sldMk cId="2270297831" sldId="1012"/>
            <ac:spMk id="2" creationId="{4B5F0D0E-8BB7-48AB-9160-728B8B3399A2}"/>
          </ac:spMkLst>
        </pc:spChg>
      </pc:sldChg>
      <pc:sldChg chg="modSp add mod">
        <pc:chgData name="Alfred Asterjadhi" userId="39de57b9-85c0-4fd1-aaac-8ca2b6560ad0" providerId="ADAL" clId="{CA824CB9-4AE0-466A-AE2E-7FF6F0AF6FC8}" dt="2023-08-14T17:06:20.304" v="396"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1T20:17:15.877" v="2497"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1T20:17:15.877" v="2497" actId="207"/>
          <ac:graphicFrameMkLst>
            <pc:docMk/>
            <pc:sldMk cId="613011798" sldId="1015"/>
            <ac:graphicFrameMk id="6" creationId="{F4A90C7D-18B6-9189-6321-A3F7979F9A3B}"/>
          </ac:graphicFrameMkLst>
        </pc:graphicFrameChg>
      </pc:sldChg>
      <pc:sldChg chg="modSp add mod">
        <pc:chgData name="Alfred Asterjadhi" userId="39de57b9-85c0-4fd1-aaac-8ca2b6560ad0" providerId="ADAL" clId="{CA824CB9-4AE0-466A-AE2E-7FF6F0AF6FC8}" dt="2023-09-11T20:16:30.226" v="2467"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1T20:16:30.226" v="2467" actId="207"/>
          <ac:graphicFrameMkLst>
            <pc:docMk/>
            <pc:sldMk cId="1154211442" sldId="1016"/>
            <ac:graphicFrameMk id="6" creationId="{F4A90C7D-18B6-9189-6321-A3F7979F9A3B}"/>
          </ac:graphicFrameMkLst>
        </pc:graphicFrameChg>
      </pc:sldChg>
      <pc:sldChg chg="modSp add mod">
        <pc:chgData name="Alfred Asterjadhi" userId="39de57b9-85c0-4fd1-aaac-8ca2b6560ad0" providerId="ADAL" clId="{CA824CB9-4AE0-466A-AE2E-7FF6F0AF6FC8}" dt="2023-09-11T20:04:26.111" v="2357"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1T20:04:26.111" v="2357"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07T22:43:25.331" v="125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1T17:18:54.367" v="2223" actId="20577"/>
        <pc:sldMasterMkLst>
          <pc:docMk/>
          <pc:sldMasterMk cId="0" sldId="2147483648"/>
        </pc:sldMasterMkLst>
        <pc:spChg chg="mod">
          <ac:chgData name="Alfred Asterjadhi" userId="39de57b9-85c0-4fd1-aaac-8ca2b6560ad0" providerId="ADAL" clId="{CA824CB9-4AE0-466A-AE2E-7FF6F0AF6FC8}" dt="2023-09-11T17:18:54.367" v="2223"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3-00-00be-lb-275-cr-for-35-3-7-2-3.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47-02-00be-lb275-cr-for-misc-cids.docx" TargetMode="External"/><Relationship Id="rId12"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35-00-00be-lb275-cr-for-r-twt-part-1.docx" TargetMode="External"/><Relationship Id="rId11"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471-00-00be-lb275-cr-for-35-12.docx" TargetMode="External"/><Relationship Id="rId10"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468-00-00be-lb275-cr-for-ttlm-mode-2.docx" TargetMode="External"/><Relationship Id="rId9" Type="http://schemas.openxmlformats.org/officeDocument/2006/relationships/hyperlink" Target="https://mentor.ieee.org/802.11/dcn/23/11-23-1553-00-00be-lb275-cr-on-twt-and-p2p.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4" Type="http://schemas.openxmlformats.org/officeDocument/2006/relationships/hyperlink" Target="https://mentor.ieee.org/802.11/dcn/23/11-23-1531-00-00be-lb275-cr-for-35-3-16-2.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1583-00-00be-lb275-cr-for-cids-in-9-2-4-7-11.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19517433"/>
              </p:ext>
            </p:extLst>
          </p:nvPr>
        </p:nvGraphicFramePr>
        <p:xfrm>
          <a:off x="851217" y="1582301"/>
          <a:ext cx="7736268" cy="3719453"/>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2C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chemeClr val="tx1"/>
                          </a:solidFill>
                          <a:effectLst/>
                          <a:latin typeface="+mj-lt"/>
                          <a:ea typeface="Times New Roman" panose="02020603050405020304" pitchFamily="18" charset="0"/>
                          <a:hlinkClick r:id="rId5"/>
                        </a:rPr>
                        <a:t>1583r0</a:t>
                      </a:r>
                      <a:endParaRPr lang="en-US" sz="1000" i="0" dirty="0">
                        <a:solidFill>
                          <a:schemeClr val="tx1"/>
                        </a:solidFill>
                        <a:effectLst/>
                        <a:latin typeface="+mj-lt"/>
                        <a:ea typeface="Times New Roman" panose="02020603050405020304" pitchFamily="18" charset="0"/>
                      </a:endParaRPr>
                    </a:p>
                  </a:txBody>
                  <a:tcPr anchor="b"/>
                </a:tc>
                <a:tc>
                  <a:txBody>
                    <a:bodyPr/>
                    <a:lstStyle/>
                    <a:p>
                      <a:pPr algn="l"/>
                      <a:r>
                        <a:rPr lang="en-US" sz="1000" b="0" dirty="0">
                          <a:solidFill>
                            <a:schemeClr val="tx1"/>
                          </a:solidFill>
                          <a:effectLst/>
                          <a:latin typeface="+mj-lt"/>
                        </a:rPr>
                        <a:t>CR for CIDs in 9.2.4.7.11</a:t>
                      </a:r>
                    </a:p>
                  </a:txBody>
                  <a:tcPr anchor="ctr"/>
                </a:tc>
                <a:tc>
                  <a:txBody>
                    <a:bodyPr/>
                    <a:lstStyle/>
                    <a:p>
                      <a:pPr marL="0" marR="0">
                        <a:spcBef>
                          <a:spcPts val="0"/>
                        </a:spcBef>
                        <a:spcAft>
                          <a:spcPts val="0"/>
                        </a:spcAft>
                      </a:pPr>
                      <a:r>
                        <a:rPr lang="en-US" sz="1000" i="0" dirty="0">
                          <a:solidFill>
                            <a:schemeClr val="tx1"/>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3557994008"/>
              </p:ext>
            </p:extLst>
          </p:nvPr>
        </p:nvGraphicFramePr>
        <p:xfrm>
          <a:off x="851217" y="1582301"/>
          <a:ext cx="7736268" cy="412322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2"/>
                        </a:rPr>
                        <a:t>1437r0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CIDs 19163 and 19543</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Eunsung Park</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2C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PHY</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00FF"/>
                          </a:solidFill>
                          <a:effectLst/>
                          <a:latin typeface="+mn-lt"/>
                          <a:ea typeface="Times New Roman" panose="02020603050405020304" pitchFamily="18" charset="0"/>
                          <a:hlinkClick r:id="rId3"/>
                        </a:rPr>
                        <a:t>1482r0</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effectLst/>
                          <a:latin typeface="+mn-lt"/>
                          <a:ea typeface="Times New Roman" panose="02020603050405020304" pitchFamily="18" charset="0"/>
                        </a:rPr>
                        <a:t>CR for CID 19445</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effectLst/>
                          <a:latin typeface="+mn-lt"/>
                          <a:ea typeface="Times New Roman" panose="02020603050405020304" pitchFamily="18" charset="0"/>
                        </a:rPr>
                        <a:t>Yapu Li</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mn-lt"/>
                          <a:ea typeface="Times New Roman" panose="02020603050405020304" pitchFamily="18" charset="0"/>
                        </a:rPr>
                        <a:t>1C</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PHY</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1413r0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CR-for-36-3-4-EHT-PPDU-formats</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5"/>
                        </a:rPr>
                        <a:t>1491r0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chemeClr val="tx1"/>
                          </a:solidFill>
                          <a:effectLst/>
                          <a:latin typeface="+mn-lt"/>
                          <a:ea typeface="Times New Roman" panose="02020603050405020304" pitchFamily="18" charset="0"/>
                        </a:rPr>
                        <a:t>CR_PHY_TxRxProc_Miscs</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Xiaogang Chen</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14C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hlinkClick r:id="rId6"/>
                        </a:rPr>
                        <a:t>1558r0</a:t>
                      </a:r>
                      <a:endParaRPr lang="en-US" sz="1000" i="0" kern="1200" dirty="0">
                        <a:solidFill>
                          <a:schemeClr val="tx1"/>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chemeClr val="tx1"/>
                          </a:solidFill>
                          <a:effectLst/>
                          <a:latin typeface="+mn-lt"/>
                          <a:cs typeface="+mn-cs"/>
                        </a:rPr>
                        <a:t>Yapu</a:t>
                      </a:r>
                      <a:r>
                        <a:rPr lang="en-US" sz="1000" i="0" kern="1200" dirty="0">
                          <a:solidFill>
                            <a:schemeClr val="tx1"/>
                          </a:solidFill>
                          <a:effectLst/>
                          <a:latin typeface="+mn-lt"/>
                          <a:cs typeface="+mn-cs"/>
                        </a:rPr>
                        <a:t> Li</a:t>
                      </a:r>
                    </a:p>
                  </a:txBody>
                  <a:tcPr anchor="ct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effectLst/>
                          <a:hlinkClick r:id="rId7"/>
                        </a:rPr>
                        <a:t>1507r0</a:t>
                      </a:r>
                      <a:endParaRPr lang="en-US" sz="10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 Comment resolutions for CRs in EHT PHY Capabilities Information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rPr>
                        <a:t>1506r0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 Comment resolutions for CRs in PHY introduction</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chemeClr val="tx1"/>
                          </a:solidFill>
                          <a:effectLst/>
                          <a:latin typeface="+mn-lt"/>
                          <a:ea typeface="+mn-ea"/>
                          <a:cs typeface="+mn-cs"/>
                        </a:rPr>
                        <a:t>Kanke Wu</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9"/>
                        </a:rPr>
                        <a:t>1566r0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Mengshi Hu</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0"/>
                        </a:rPr>
                        <a:t>1571r0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Sun</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1"/>
                        </a:rPr>
                        <a:t>1584r0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1582r0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04444930"/>
              </p:ext>
            </p:extLst>
          </p:nvPr>
        </p:nvGraphicFramePr>
        <p:xfrm>
          <a:off x="851217" y="1582301"/>
          <a:ext cx="7736268" cy="3224020"/>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05693409"/>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rPr>
                        <a:t>1381r3</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35.3.2 and 35.3.5</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21C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5"/>
                        </a:rPr>
                        <a:t>1405r1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rPr>
                        <a:t>Brian Hart</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u="none"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9"/>
                        </a:rPr>
                        <a:t>1399r1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CR-for-Subclause-35.3.7.5.2 - Part 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Arik Klein</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09/07</a:t>
                      </a:r>
                      <a:endParaRPr lang="en-US" sz="10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00B050"/>
                          </a:solidFill>
                          <a:effectLst/>
                          <a:latin typeface="Times New Roman" panose="02020603050405020304" pitchFamily="18" charset="0"/>
                          <a:ea typeface="Times New Roman" panose="02020603050405020304" pitchFamily="18" charset="0"/>
                        </a:rPr>
                        <a:t>15C</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0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885171186"/>
              </p:ext>
            </p:extLst>
          </p:nvPr>
        </p:nvGraphicFramePr>
        <p:xfrm>
          <a:off x="851217" y="1582301"/>
          <a:ext cx="7736268" cy="422241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1467r0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CR for ML Reconfiguration part 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Binita Gupta</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FF0000"/>
                          </a:solidFill>
                          <a:effectLst/>
                          <a:latin typeface="+mn-lt"/>
                          <a:ea typeface="Times New Roman" panose="02020603050405020304" pitchFamily="18" charset="0"/>
                          <a:hlinkClick r:id="rId4"/>
                        </a:rPr>
                        <a:t>1468r0</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CR for TTLM Mode 2</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mn-lt"/>
                          <a:ea typeface="Times New Roman" panose="02020603050405020304" pitchFamily="18" charset="0"/>
                        </a:rPr>
                        <a:t>Binita Gupta</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4C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MAC</a:t>
                      </a:r>
                      <a:endParaRPr lang="en-US" sz="100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6"/>
                        </a:rPr>
                        <a:t>1535r0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12C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1547r2</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a:t>
                      </a:r>
                      <a:r>
                        <a:rPr lang="en-US" sz="1000" i="0" dirty="0" err="1">
                          <a:solidFill>
                            <a:srgbClr val="00B050"/>
                          </a:solidFill>
                          <a:effectLst/>
                          <a:latin typeface="+mn-lt"/>
                          <a:ea typeface="Times New Roman" panose="02020603050405020304" pitchFamily="18" charset="0"/>
                        </a:rPr>
                        <a:t>misc</a:t>
                      </a:r>
                      <a:r>
                        <a:rPr lang="en-US" sz="1000" i="0" dirty="0">
                          <a:solidFill>
                            <a:srgbClr val="00B05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Partially Presented 9/11</a:t>
                      </a:r>
                      <a:endParaRPr lang="en-US" sz="10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80C</a:t>
                      </a:r>
                      <a:endParaRPr lang="en-US" sz="1000" dirty="0">
                        <a:solidFill>
                          <a:srgbClr val="00B05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8"/>
                        </a:rPr>
                        <a:t>1543r0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32C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1553r0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00B050"/>
                        </a:solidFill>
                        <a:effectLst/>
                        <a:latin typeface="+mn-lt"/>
                        <a:ea typeface="Times New Roman" panose="02020603050405020304" pitchFamily="18" charset="0"/>
                      </a:endParaRPr>
                    </a:p>
                    <a:p>
                      <a:pPr marL="0" marR="0">
                        <a:spcBef>
                          <a:spcPts val="0"/>
                        </a:spcBef>
                        <a:spcAft>
                          <a:spcPts val="0"/>
                        </a:spcAft>
                      </a:pPr>
                      <a:r>
                        <a:rPr lang="en-US" sz="1000" i="0" dirty="0">
                          <a:solidFill>
                            <a:srgbClr val="00B05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12C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0"/>
                        </a:rPr>
                        <a:t>1527r0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1"/>
                        </a:rPr>
                        <a:t>1526r0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CR for CIDs in clause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chemeClr val="tx1"/>
                          </a:solidFill>
                          <a:effectLst/>
                          <a:latin typeface="+mn-lt"/>
                          <a:ea typeface="Times New Roman" panose="02020603050405020304" pitchFamily="18" charset="0"/>
                          <a:hlinkClick r:id="rId12"/>
                        </a:rPr>
                        <a:t>1525r0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698509094"/>
              </p:ext>
            </p:extLst>
          </p:nvPr>
        </p:nvGraphicFramePr>
        <p:xfrm>
          <a:off x="851217" y="1582301"/>
          <a:ext cx="7736268" cy="4412208"/>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3"/>
                        </a:rPr>
                        <a:t>1550r0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Jeongki Kim</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4"/>
                        </a:rPr>
                        <a:t>1531r0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Yunbo Li</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b="1"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FF0000"/>
                </a:solidFill>
                <a:effectLst/>
                <a:latin typeface="Times New Roman" panose="02020603050405020304" pitchFamily="18" charset="0"/>
                <a:ea typeface="Times New Roman" panose="02020603050405020304" pitchFamily="18" charset="0"/>
                <a:hlinkClick r:id="rId2"/>
              </a:rPr>
              <a:t>1437r0</a:t>
            </a:r>
            <a:r>
              <a:rPr lang="en-GB" sz="1200" i="0" u="none" strike="noStrike" kern="1200" dirty="0">
                <a:solidFill>
                  <a:srgbClr val="FF0000"/>
                </a:solidFill>
                <a:effectLst/>
                <a:latin typeface="Times New Roman" panose="02020603050405020304" pitchFamily="18" charset="0"/>
                <a:ea typeface="Times New Roman" panose="02020603050405020304" pitchFamily="18"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 for CIDs 19163 and 19543 				Eunsung Park 		2C</a:t>
            </a:r>
          </a:p>
          <a:p>
            <a:pPr lvl="1">
              <a:buFont typeface="Arial" panose="020B0604020202020204" pitchFamily="34" charset="0"/>
              <a:buChar char="•"/>
            </a:pPr>
            <a:r>
              <a:rPr lang="en-GB" sz="1200" i="0" u="sng" strike="noStrike" kern="1200" dirty="0">
                <a:solidFill>
                  <a:srgbClr val="0000FF"/>
                </a:solidFill>
                <a:effectLst/>
                <a:latin typeface="Times New Roman" panose="02020603050405020304" pitchFamily="18" charset="0"/>
                <a:ea typeface="Times New Roman" panose="02020603050405020304" pitchFamily="18" charset="0"/>
                <a:hlinkClick r:id="rId3"/>
              </a:rPr>
              <a:t>1482r0</a:t>
            </a:r>
            <a:r>
              <a:rPr lang="en-US" sz="1200" dirty="0">
                <a:latin typeface="Arial" panose="020B0604020202020204" pitchFamily="34"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CR for CID 19445</a:t>
            </a:r>
            <a:r>
              <a:rPr lang="en-US" sz="1200" dirty="0">
                <a:latin typeface="Arial" panose="020B0604020202020204" pitchFamily="34" charset="0"/>
              </a:rPr>
              <a:t> 					</a:t>
            </a:r>
            <a:r>
              <a:rPr lang="en-GB" sz="1200" i="0" u="none" strike="noStrike" kern="1200" dirty="0" err="1">
                <a:solidFill>
                  <a:srgbClr val="00000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 Li</a:t>
            </a:r>
            <a:r>
              <a:rPr lang="en-US" sz="1200" dirty="0">
                <a:latin typeface="Arial" panose="020B0604020202020204" pitchFamily="34" charset="0"/>
              </a:rPr>
              <a:t> </a:t>
            </a:r>
            <a:r>
              <a:rPr lang="en-GB" sz="1200" i="0" u="none" strike="noStrike" kern="1200" dirty="0">
                <a:solidFill>
                  <a:srgbClr val="000000"/>
                </a:solidFill>
                <a:effectLst/>
                <a:latin typeface="Times New Roman" panose="02020603050405020304" pitchFamily="18" charset="0"/>
                <a:ea typeface="Times New Roman" panose="02020603050405020304" pitchFamily="18" charset="0"/>
              </a:rPr>
              <a:t>		1C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4"/>
              </a:rPr>
              <a:t>1413r0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CR-for-36-3-4-EHT-PPDU-formats</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Dongguk Lim</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1C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5"/>
              </a:rPr>
              <a:t>1491r0</a:t>
            </a:r>
            <a:r>
              <a:rPr lang="en-US" sz="1200" dirty="0">
                <a:latin typeface="Arial" panose="020B0604020202020204" pitchFamily="34" charset="0"/>
              </a:rPr>
              <a:t> </a:t>
            </a:r>
            <a:r>
              <a:rPr lang="en-US" sz="1200" i="0" u="none" strike="noStrike" kern="1200" dirty="0" err="1">
                <a:solidFill>
                  <a:srgbClr val="000000"/>
                </a:solidFill>
                <a:effectLst/>
                <a:latin typeface="Times New Roman" panose="02020603050405020304" pitchFamily="18" charset="0"/>
                <a:ea typeface="Times New Roman" panose="02020603050405020304" pitchFamily="18" charset="0"/>
              </a:rPr>
              <a:t>CR_PHY_TxRxProc_Miscs</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Xiaogang Chen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14C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6"/>
              </a:rPr>
              <a:t>1558r0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CID 19392, 19533</a:t>
            </a:r>
            <a:r>
              <a:rPr lang="en-US" sz="1200" dirty="0">
                <a:latin typeface="Arial" panose="020B0604020202020204" pitchFamily="34" charset="0"/>
              </a:rPr>
              <a:t> 				</a:t>
            </a:r>
            <a:r>
              <a:rPr lang="en-US" sz="1200" i="0" u="none" strike="noStrike" kern="1200" dirty="0" err="1">
                <a:solidFill>
                  <a:srgbClr val="00000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 Li</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2C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MS Gothic" panose="020B0609070205080204" pitchFamily="49" charset="-128"/>
                <a:hlinkClick r:id="rId7"/>
              </a:rPr>
              <a:t>1507r0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CR for CRs in EHT PHY Capabilities Information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Kanke Wu</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2C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8"/>
              </a:rPr>
              <a:t>1506r0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Comment resolutions for CRs in PHY introduction</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MS Gothic" panose="020B0609070205080204" pitchFamily="49" charset="-128"/>
              </a:rPr>
              <a:t>Kanke Wu</a:t>
            </a:r>
            <a:r>
              <a:rPr lang="en-US" sz="1200" i="0" u="none" strike="noStrike" kern="1200" dirty="0">
                <a:effectLst/>
                <a:latin typeface="Arial" panose="020B0604020202020204" pitchFamily="34" charset="0"/>
                <a:ea typeface="MS Gothic" panose="020B0609070205080204" pitchFamily="49" charset="-128"/>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15C</a:t>
            </a:r>
            <a:endParaRPr lang="en-US" sz="1200" dirty="0">
              <a:latin typeface="Arial" panose="020B0604020202020204" pitchFamily="34" charset="0"/>
            </a:endParaRP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9"/>
              </a:rPr>
              <a:t>1566r0</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CR for Segment Parser</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Mengshi Hu</a:t>
            </a:r>
            <a:r>
              <a:rPr lang="en-US" sz="1200" dirty="0">
                <a:latin typeface="Arial" panose="020B0604020202020204" pitchFamily="34" charset="0"/>
              </a:rPr>
              <a:t> </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4C</a:t>
            </a:r>
            <a:r>
              <a:rPr lang="en-US" sz="1200" dirty="0">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10"/>
              </a:rPr>
              <a:t>1571r0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1"/>
              </a:rPr>
              <a:t>1584r0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2"/>
              </a:rPr>
              <a:t>1582r0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tx1"/>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hlinkClick r:id="rId2"/>
              </a:rPr>
              <a:t>1468r0</a:t>
            </a:r>
            <a:r>
              <a:rPr lang="en-GB" sz="1400" i="0" u="none" strike="noStrike" kern="1200" dirty="0">
                <a:solidFill>
                  <a:srgbClr val="FF0000"/>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TTLM Mode 2 			Binita Gupta 		4C		</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3"/>
              </a:rPr>
              <a:t>1535r0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 for R-TWT - Part 1 			Kumail Haider </a:t>
            </a:r>
            <a:r>
              <a:rPr lang="en-GB" sz="1400" i="0" u="none" strike="noStrike" kern="1200" dirty="0">
                <a:solidFill>
                  <a:srgbClr val="00000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FF0000"/>
                </a:solidFill>
                <a:effectLst/>
                <a:ea typeface="Times New Roman" panose="02020603050405020304" pitchFamily="18" charset="0"/>
                <a:hlinkClick r:id="rId4"/>
              </a:rPr>
              <a:t>1543r0</a:t>
            </a:r>
            <a:r>
              <a:rPr lang="en-US" sz="1400" i="0" u="none" strike="noStrike" kern="1200" dirty="0">
                <a:solidFill>
                  <a:srgbClr val="FF0000"/>
                </a:solidFill>
                <a:effectLst/>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CR for 35.3.7.2.3 				Yongho Seok </a:t>
            </a:r>
            <a:r>
              <a:rPr lang="en-GB" sz="1400" i="0" u="none" strike="noStrike" kern="1200" dirty="0">
                <a:solidFill>
                  <a:srgbClr val="00000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1527r0</a:t>
            </a:r>
            <a:r>
              <a:rPr lang="en-US" sz="1400" i="0" u="none" strike="noStrike" kern="1200" dirty="0">
                <a:solidFill>
                  <a:srgbClr val="00000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6"/>
              </a:rPr>
              <a:t>1526r0</a:t>
            </a:r>
            <a:r>
              <a:rPr lang="en-US" sz="1400" i="0" u="none" strike="noStrike" kern="1200" dirty="0">
                <a:solidFill>
                  <a:srgbClr val="000000"/>
                </a:solidFill>
                <a:effectLst/>
                <a:ea typeface="Times New Roman" panose="02020603050405020304" pitchFamily="18" charset="0"/>
              </a:rPr>
              <a:t> </a:t>
            </a:r>
            <a:r>
              <a:rPr lang="en-US" sz="1400" i="0" u="none" strike="noStrike" kern="1200" dirty="0">
                <a:solidFill>
                  <a:srgbClr val="000000"/>
                </a:solidFill>
                <a:effectLst/>
                <a:ea typeface="MS Gothic" panose="020B0609070205080204" pitchFamily="49" charset="-128"/>
              </a:rPr>
              <a:t>CR for CIDs in clause 9 			</a:t>
            </a:r>
            <a:r>
              <a:rPr lang="en-US" sz="1400" i="0" u="none" strike="noStrike" kern="1200" dirty="0">
                <a:solidFill>
                  <a:srgbClr val="00000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1525r0</a:t>
            </a:r>
            <a:r>
              <a:rPr lang="en-US" sz="1400" i="0" u="none" strike="noStrike" kern="1200" dirty="0">
                <a:solidFill>
                  <a:srgbClr val="000000"/>
                </a:solidFill>
                <a:effectLst/>
                <a:ea typeface="Times New Roman" panose="02020603050405020304" pitchFamily="18" charset="0"/>
              </a:rPr>
              <a:t> CR for TWT Teardown 			Ming Gan 	 		8C</a:t>
            </a:r>
            <a:endParaRPr lang="en-US" sz="1400" dirty="0"/>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8"/>
              </a:rPr>
              <a:t>1550r0</a:t>
            </a:r>
            <a:r>
              <a:rPr lang="en-US" sz="1400" i="0" u="none" strike="noStrike" kern="1200" dirty="0">
                <a:solidFill>
                  <a:srgbClr val="000000"/>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9"/>
              </a:rPr>
              <a:t>1531r0</a:t>
            </a:r>
            <a:r>
              <a:rPr lang="en-US" sz="1400" i="0" u="none" strike="noStrike" kern="1200" dirty="0">
                <a:solidFill>
                  <a:srgbClr val="000000"/>
                </a:solidFill>
                <a:effectLst/>
                <a:ea typeface="Times New Roman" panose="02020603050405020304" pitchFamily="18" charset="0"/>
              </a:rPr>
              <a:t> cr-for-35.3.16.2 				Yunbo Li 			9C</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Tuesday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noStrike" kern="1200" dirty="0">
                <a:solidFill>
                  <a:schemeClr val="tx1"/>
                </a:solidFill>
                <a:effectLst/>
                <a:ea typeface="Times New Roman" panose="02020603050405020304" pitchFamily="18" charset="0"/>
                <a:hlinkClick r:id="rId2"/>
              </a:rPr>
              <a:t>1547r2</a:t>
            </a:r>
            <a:r>
              <a:rPr lang="en-US" sz="1600" i="0" u="none" strike="noStrike" kern="1200" dirty="0">
                <a:solidFill>
                  <a:schemeClr val="tx1"/>
                </a:solidFill>
                <a:effectLst/>
                <a:ea typeface="Times New Roman" panose="02020603050405020304" pitchFamily="18" charset="0"/>
              </a:rPr>
              <a:t> CR for </a:t>
            </a:r>
            <a:r>
              <a:rPr lang="en-US" sz="1600" i="0" u="none" strike="noStrike" kern="1200" dirty="0" err="1">
                <a:solidFill>
                  <a:schemeClr val="tx1"/>
                </a:solidFill>
                <a:effectLst/>
                <a:ea typeface="Times New Roman" panose="02020603050405020304" pitchFamily="18" charset="0"/>
              </a:rPr>
              <a:t>misc</a:t>
            </a:r>
            <a:r>
              <a:rPr lang="en-US" sz="1600" i="0" u="none" strike="noStrike" kern="1200" dirty="0">
                <a:solidFill>
                  <a:schemeClr val="tx1"/>
                </a:solidFill>
                <a:effectLst/>
                <a:ea typeface="Times New Roman" panose="02020603050405020304" pitchFamily="18" charset="0"/>
              </a:rPr>
              <a:t> CIDs 			Laurent Cariou 	[80C] </a:t>
            </a:r>
          </a:p>
          <a:p>
            <a:pPr lvl="1">
              <a:buFont typeface="Arial" panose="020B0604020202020204" pitchFamily="34" charset="0"/>
              <a:buChar char="•"/>
            </a:pPr>
            <a:r>
              <a:rPr lang="en-US" sz="1600" i="0" u="none" strike="noStrike" kern="1200" dirty="0">
                <a:solidFill>
                  <a:srgbClr val="000000"/>
                </a:solidFill>
                <a:effectLst/>
                <a:ea typeface="Times New Roman" panose="02020603050405020304" pitchFamily="18" charset="0"/>
                <a:hlinkClick r:id="rId3"/>
              </a:rPr>
              <a:t>1583r0</a:t>
            </a:r>
            <a:r>
              <a:rPr lang="en-US" sz="1600" i="0" u="none" strike="noStrike" kern="1200" dirty="0">
                <a:solidFill>
                  <a:srgbClr val="000000"/>
                </a:solidFill>
                <a:effectLst/>
                <a:ea typeface="Times New Roman" panose="02020603050405020304" pitchFamily="18" charset="0"/>
              </a:rPr>
              <a:t> </a:t>
            </a:r>
            <a:r>
              <a:rPr lang="en-US" sz="1600" i="0" u="none" strike="noStrike" kern="1200" dirty="0">
                <a:solidFill>
                  <a:srgbClr val="000000"/>
                </a:solidFill>
                <a:effectLst/>
                <a:ea typeface="MS Gothic" panose="020B0609070205080204" pitchFamily="49" charset="-128"/>
              </a:rPr>
              <a:t>CR for CIDs in 9.2.4.7.11 		</a:t>
            </a:r>
            <a:r>
              <a:rPr lang="en-US" sz="1600" i="0" u="none" strike="noStrike" kern="1200" dirty="0">
                <a:solidFill>
                  <a:srgbClr val="000000"/>
                </a:solidFill>
                <a:effectLst/>
                <a:ea typeface="Times New Roman" panose="02020603050405020304" pitchFamily="18" charset="0"/>
              </a:rPr>
              <a:t>Bo Gong 		[</a:t>
            </a:r>
            <a:r>
              <a:rPr lang="en-GB" sz="1600" i="0" u="none" strike="noStrike" kern="1200" dirty="0">
                <a:solidFill>
                  <a:srgbClr val="000000"/>
                </a:solidFill>
                <a:effectLst/>
                <a:ea typeface="Times New Roman" panose="02020603050405020304" pitchFamily="18" charset="0"/>
              </a:rPr>
              <a:t>3C]</a:t>
            </a:r>
          </a:p>
          <a:p>
            <a:pPr lvl="1">
              <a:buFont typeface="Arial" panose="020B0604020202020204" pitchFamily="34" charset="0"/>
              <a:buChar char="•"/>
            </a:pPr>
            <a:r>
              <a:rPr lang="en-GB" sz="1600" kern="1200" dirty="0"/>
              <a:t>…</a:t>
            </a:r>
            <a:endParaRPr lang="en-GB" sz="1600" dirty="0"/>
          </a:p>
          <a:p>
            <a:pPr>
              <a:buFont typeface="Arial" panose="020B0604020202020204" pitchFamily="34" charset="0"/>
              <a:buChar char="•"/>
            </a:pPr>
            <a:r>
              <a:rPr lang="en-US" altLang="en-US" sz="1800" dirty="0"/>
              <a:t>Motions (including approving minutes)</a:t>
            </a:r>
          </a:p>
          <a:p>
            <a:pPr>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kern="1200" dirty="0">
                <a:solidFill>
                  <a:schemeClr val="tx1"/>
                </a:solidFill>
                <a:effectLst/>
                <a:ea typeface="Times New Roman" panose="02020603050405020304" pitchFamily="18" charset="0"/>
              </a:rPr>
              <a:t>…</a:t>
            </a:r>
            <a:endParaRPr lang="en-US" sz="1400" i="0" dirty="0">
              <a:solidFill>
                <a:schemeClr val="tx1"/>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Joint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r>
              <a:rPr lang="en-US" sz="1200" dirty="0">
                <a:solidFill>
                  <a:srgbClr val="00B050"/>
                </a:solidFill>
              </a:rPr>
              <a:t>	</a:t>
            </a:r>
            <a:endParaRPr lang="en-GB" sz="1200" dirty="0">
              <a:solidFill>
                <a:srgbClr val="00B050"/>
              </a:solidFill>
            </a:endParaRP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GB" sz="1400" dirty="0"/>
              <a:t>Motions (second hour):</a:t>
            </a:r>
            <a:endParaRPr lang="en-GB" sz="11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p:txBody>
          <a:bodyPr/>
          <a:lstStyle/>
          <a:p>
            <a:pPr>
              <a:buFont typeface="Arial" panose="020B0604020202020204" pitchFamily="34" charset="0"/>
              <a:buChar char="•"/>
            </a:pPr>
            <a:r>
              <a:rPr lang="en-US" dirty="0"/>
              <a:t>…</a:t>
            </a: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157609</TotalTime>
  <Words>4491</Words>
  <Application>Microsoft Office PowerPoint</Application>
  <PresentationFormat>On-screen Show (4:3)</PresentationFormat>
  <Paragraphs>935</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2023-09-11T20:31:15Z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