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201" dt="2023-09-11T13:25:43.7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custSel addSld delSld modSld sldOrd modMainMaster">
      <pc:chgData name="Alfred Asterjadhi" userId="39de57b9-85c0-4fd1-aaac-8ca2b6560ad0" providerId="ADAL" clId="{CA824CB9-4AE0-466A-AE2E-7FF6F0AF6FC8}" dt="2023-09-11T17:18:54.367" v="2223"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08T17:41:46.299" v="1583" actId="2057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08T17:41:33.255" v="1578" actId="2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8-14T17:17:11.690" v="484" actId="5793"/>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8-14T17:17:11.690" v="484" actId="5793"/>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1T12:02:15.201" v="1924" actId="255"/>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1T12:02:15.201" v="1924" actId="255"/>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8-14T17:05:12.364" v="374" actId="13926"/>
        <pc:sldMkLst>
          <pc:docMk/>
          <pc:sldMk cId="917226829" sldId="396"/>
        </pc:sldMkLst>
        <pc:spChg chg="mod ord">
          <ac:chgData name="Alfred Asterjadhi" userId="39de57b9-85c0-4fd1-aaac-8ca2b6560ad0" providerId="ADAL" clId="{CA824CB9-4AE0-466A-AE2E-7FF6F0AF6FC8}" dt="2023-08-14T17:05:12.364" v="374"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8-14T17:05:08.257" v="373" actId="404"/>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8-14T17:06:01.356" v="390" actId="20577"/>
        <pc:sldMkLst>
          <pc:docMk/>
          <pc:sldMk cId="3614762288" sldId="400"/>
        </pc:sldMkLst>
        <pc:spChg chg="mod">
          <ac:chgData name="Alfred Asterjadhi" userId="39de57b9-85c0-4fd1-aaac-8ca2b6560ad0" providerId="ADAL" clId="{CA824CB9-4AE0-466A-AE2E-7FF6F0AF6FC8}" dt="2023-08-14T17:05:47.211" v="381" actId="13926"/>
          <ac:spMkLst>
            <pc:docMk/>
            <pc:sldMk cId="3614762288" sldId="400"/>
            <ac:spMk id="2" creationId="{4B5F0D0E-8BB7-48AB-9160-728B8B3399A2}"/>
          </ac:spMkLst>
        </pc:spChg>
        <pc:spChg chg="mod">
          <ac:chgData name="Alfred Asterjadhi" userId="39de57b9-85c0-4fd1-aaac-8ca2b6560ad0" providerId="ADAL" clId="{CA824CB9-4AE0-466A-AE2E-7FF6F0AF6FC8}" dt="2023-08-14T17:06:01.356" v="390" actId="2057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8-14T17:03:57.816" v="331" actId="20577"/>
        <pc:sldMkLst>
          <pc:docMk/>
          <pc:sldMk cId="3577588007" sldId="989"/>
        </pc:sldMkLst>
        <pc:spChg chg="mod">
          <ac:chgData name="Alfred Asterjadhi" userId="39de57b9-85c0-4fd1-aaac-8ca2b6560ad0" providerId="ADAL" clId="{CA824CB9-4AE0-466A-AE2E-7FF6F0AF6FC8}" dt="2023-08-14T17:03:57.816" v="331" actId="20577"/>
          <ac:spMkLst>
            <pc:docMk/>
            <pc:sldMk cId="3577588007" sldId="989"/>
            <ac:spMk id="2" creationId="{4B5F0D0E-8BB7-48AB-9160-728B8B3399A2}"/>
          </ac:spMkLst>
        </pc:spChg>
        <pc:spChg chg="mod">
          <ac:chgData name="Alfred Asterjadhi" userId="39de57b9-85c0-4fd1-aaac-8ca2b6560ad0" providerId="ADAL" clId="{CA824CB9-4AE0-466A-AE2E-7FF6F0AF6FC8}" dt="2023-08-14T17:03:45.769" v="3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8-14T17:06:31.572" v="406"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8-14T17:06:31.572" v="406"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8-14T17:06:11.443" v="392" actId="13926"/>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8-14T17:06:09.124" v="391"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8-14T17:17:22.323" v="490" actId="5793"/>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8-14T17:17:22.323" v="490" actId="5793"/>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1T12:05:15.718" v="1951" actId="255"/>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1T12:05:15.718" v="1951" actId="255"/>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1T16:00:41.477" v="2120" actId="207"/>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1T16:00:41.477" v="2120" actId="207"/>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1T17:16:48.973" v="2221" actId="6549"/>
        <pc:sldMkLst>
          <pc:docMk/>
          <pc:sldMk cId="1768640220" sldId="1009"/>
        </pc:sldMkLst>
        <pc:spChg chg="mod">
          <ac:chgData name="Alfred Asterjadhi" userId="39de57b9-85c0-4fd1-aaac-8ca2b6560ad0" providerId="ADAL" clId="{CA824CB9-4AE0-466A-AE2E-7FF6F0AF6FC8}" dt="2023-09-04T17:47:10.765" v="575" actId="20577"/>
          <ac:spMkLst>
            <pc:docMk/>
            <pc:sldMk cId="1768640220" sldId="1009"/>
            <ac:spMk id="2" creationId="{4B5F0D0E-8BB7-48AB-9160-728B8B3399A2}"/>
          </ac:spMkLst>
        </pc:spChg>
        <pc:spChg chg="mod">
          <ac:chgData name="Alfred Asterjadhi" userId="39de57b9-85c0-4fd1-aaac-8ca2b6560ad0" providerId="ADAL" clId="{CA824CB9-4AE0-466A-AE2E-7FF6F0AF6FC8}" dt="2023-09-11T17:16:48.973" v="2221" actId="6549"/>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8-14T17:04:11.884" v="337" actId="20577"/>
        <pc:sldMkLst>
          <pc:docMk/>
          <pc:sldMk cId="2757311451" sldId="1010"/>
        </pc:sldMkLst>
        <pc:spChg chg="mod">
          <ac:chgData name="Alfred Asterjadhi" userId="39de57b9-85c0-4fd1-aaac-8ca2b6560ad0" providerId="ADAL" clId="{CA824CB9-4AE0-466A-AE2E-7FF6F0AF6FC8}" dt="2023-08-14T17:04:11.884" v="337" actId="20577"/>
          <ac:spMkLst>
            <pc:docMk/>
            <pc:sldMk cId="2757311451" sldId="1010"/>
            <ac:spMk id="2" creationId="{4B5F0D0E-8BB7-48AB-9160-728B8B3399A2}"/>
          </ac:spMkLst>
        </pc:spChg>
      </pc:sldChg>
      <pc:sldChg chg="modSp add mod">
        <pc:chgData name="Alfred Asterjadhi" userId="39de57b9-85c0-4fd1-aaac-8ca2b6560ad0" providerId="ADAL" clId="{CA824CB9-4AE0-466A-AE2E-7FF6F0AF6FC8}" dt="2023-08-14T17:05:33.580" v="377" actId="20577"/>
        <pc:sldMkLst>
          <pc:docMk/>
          <pc:sldMk cId="2064891760" sldId="1011"/>
        </pc:sldMkLst>
        <pc:spChg chg="mod">
          <ac:chgData name="Alfred Asterjadhi" userId="39de57b9-85c0-4fd1-aaac-8ca2b6560ad0" providerId="ADAL" clId="{CA824CB9-4AE0-466A-AE2E-7FF6F0AF6FC8}" dt="2023-08-14T17:05:33.580" v="377" actId="20577"/>
          <ac:spMkLst>
            <pc:docMk/>
            <pc:sldMk cId="2064891760" sldId="1011"/>
            <ac:spMk id="2" creationId="{4B5F0D0E-8BB7-48AB-9160-728B8B3399A2}"/>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8-14T17:05:35.674" v="378" actId="20577"/>
        <pc:sldMkLst>
          <pc:docMk/>
          <pc:sldMk cId="2270297831" sldId="1012"/>
        </pc:sldMkLst>
        <pc:spChg chg="mod">
          <ac:chgData name="Alfred Asterjadhi" userId="39de57b9-85c0-4fd1-aaac-8ca2b6560ad0" providerId="ADAL" clId="{CA824CB9-4AE0-466A-AE2E-7FF6F0AF6FC8}" dt="2023-08-14T17:05:35.674" v="378" actId="20577"/>
          <ac:spMkLst>
            <pc:docMk/>
            <pc:sldMk cId="2270297831" sldId="1012"/>
            <ac:spMk id="2" creationId="{4B5F0D0E-8BB7-48AB-9160-728B8B3399A2}"/>
          </ac:spMkLst>
        </pc:spChg>
      </pc:sldChg>
      <pc:sldChg chg="modSp add mod">
        <pc:chgData name="Alfred Asterjadhi" userId="39de57b9-85c0-4fd1-aaac-8ca2b6560ad0" providerId="ADAL" clId="{CA824CB9-4AE0-466A-AE2E-7FF6F0AF6FC8}" dt="2023-08-14T17:06:20.304" v="396" actId="20577"/>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1T12:12:41.653" v="1973"/>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1T12:12:41.653" v="1973"/>
          <ac:graphicFrameMkLst>
            <pc:docMk/>
            <pc:sldMk cId="613011798" sldId="1015"/>
            <ac:graphicFrameMk id="6" creationId="{F4A90C7D-18B6-9189-6321-A3F7979F9A3B}"/>
          </ac:graphicFrameMkLst>
        </pc:graphicFrameChg>
      </pc:sldChg>
      <pc:sldChg chg="modSp add mod">
        <pc:chgData name="Alfred Asterjadhi" userId="39de57b9-85c0-4fd1-aaac-8ca2b6560ad0" providerId="ADAL" clId="{CA824CB9-4AE0-466A-AE2E-7FF6F0AF6FC8}" dt="2023-09-11T12:14:46.673" v="2004"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1T12:14:46.673" v="2004" actId="207"/>
          <ac:graphicFrameMkLst>
            <pc:docMk/>
            <pc:sldMk cId="1154211442" sldId="1016"/>
            <ac:graphicFrameMk id="6" creationId="{F4A90C7D-18B6-9189-6321-A3F7979F9A3B}"/>
          </ac:graphicFrameMkLst>
        </pc:graphicFrameChg>
      </pc:sldChg>
      <pc:sldChg chg="modSp add mod">
        <pc:chgData name="Alfred Asterjadhi" userId="39de57b9-85c0-4fd1-aaac-8ca2b6560ad0" providerId="ADAL" clId="{CA824CB9-4AE0-466A-AE2E-7FF6F0AF6FC8}" dt="2023-09-11T13:25:36.806" v="2045"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1T13:25:36.806" v="2045"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07T22:43:25.331" v="1256" actId="2057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1T17:18:54.367" v="2223" actId="20577"/>
        <pc:sldMasterMkLst>
          <pc:docMk/>
          <pc:sldMasterMk cId="0" sldId="2147483648"/>
        </pc:sldMasterMkLst>
        <pc:spChg chg="mod">
          <ac:chgData name="Alfred Asterjadhi" userId="39de57b9-85c0-4fd1-aaac-8ca2b6560ad0" providerId="ADAL" clId="{CA824CB9-4AE0-466A-AE2E-7FF6F0AF6FC8}" dt="2023-09-11T17:18:54.367" v="2223"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5" Type="http://schemas.openxmlformats.org/officeDocument/2006/relationships/hyperlink" Target="https://mentor.ieee.org/802.11/dcn/23/11-23-1491-00-00be-cr-phy-txrxproc-miscs.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27-00-00be-lb275-cr-for-cids-in-35-3-1.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53-00-00be-lb275-cr-on-twt-and-p2p.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35-00-00be-lb275-cr-for-r-twt-part-1.docx" TargetMode="External"/><Relationship Id="rId5" Type="http://schemas.openxmlformats.org/officeDocument/2006/relationships/hyperlink" Target="https://mentor.ieee.org/802.11/dcn/23/11-23-1471-00-00be-lb275-cr-for-35-12.docx" TargetMode="External"/><Relationship Id="rId10" Type="http://schemas.openxmlformats.org/officeDocument/2006/relationships/hyperlink" Target="https://mentor.ieee.org/802.11/dcn/23/11-23-1525-00-00be-lb275-cr-for-twt-teardown.docx" TargetMode="External"/><Relationship Id="rId4" Type="http://schemas.openxmlformats.org/officeDocument/2006/relationships/hyperlink" Target="https://mentor.ieee.org/802.11/dcn/23/11-23-1468-00-00be-lb275-cr-for-ttlm-mode-2.docx" TargetMode="External"/><Relationship Id="rId9" Type="http://schemas.openxmlformats.org/officeDocument/2006/relationships/hyperlink" Target="https://mentor.ieee.org/802.11/dcn/23/11-23-1526-00-00be-lb275-cr-for-cids-in-clause-9.doc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471-00-00be-lb275-cr-for-35-12.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505-00-00be-pdt-for-multi-link-reconfiguration.docx" TargetMode="External"/><Relationship Id="rId4" Type="http://schemas.openxmlformats.org/officeDocument/2006/relationships/hyperlink" Target="https://mentor.ieee.org/802.11/dcn/23/11-23-1525-00-00be-lb275-cr-for-twt-teardown.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0784950"/>
              </p:ext>
            </p:extLst>
          </p:nvPr>
        </p:nvGraphicFramePr>
        <p:xfrm>
          <a:off x="851217" y="1582301"/>
          <a:ext cx="7736268" cy="34299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1410r0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TPE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1411r0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puncturing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1510r0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effectLst/>
                          <a:latin typeface="+mn-lt"/>
                          <a:ea typeface="Times New Roman" panose="02020603050405020304" pitchFamily="18" charset="0"/>
                        </a:rPr>
                        <a:t>Yanjun Sun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algn="l"/>
                      <a:endParaRPr lang="en-US" sz="1000" b="0" dirty="0">
                        <a:solidFill>
                          <a:schemeClr val="tx1"/>
                        </a:solidFill>
                        <a:effectLst/>
                        <a:latin typeface="+mj-lt"/>
                      </a:endParaRPr>
                    </a:p>
                  </a:txBody>
                  <a:tcPr anchor="ctr"/>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421758171"/>
              </p:ext>
            </p:extLst>
          </p:nvPr>
        </p:nvGraphicFramePr>
        <p:xfrm>
          <a:off x="851217" y="1582301"/>
          <a:ext cx="7736268" cy="412322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2"/>
                        </a:rPr>
                        <a:t>1437r0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19163 and 19543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Eunsung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1482r0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CID 19445</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Yapu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1413r0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CR-for-36-3-4-EHT-PPDU-formats</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1491r0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CR_PHY_TxRxProc_Miscs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Xiaogang Chen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hlinkClick r:id="rId6"/>
                        </a:rPr>
                        <a:t>1558r0</a:t>
                      </a:r>
                      <a:endParaRPr lang="en-US" sz="1000" i="0" kern="1200" dirty="0">
                        <a:solidFill>
                          <a:schemeClr val="tx1"/>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chemeClr val="tx1"/>
                          </a:solidFill>
                          <a:effectLst/>
                          <a:latin typeface="+mn-lt"/>
                          <a:cs typeface="+mn-cs"/>
                        </a:rPr>
                        <a:t>Yapu</a:t>
                      </a:r>
                      <a:r>
                        <a:rPr lang="en-US" sz="1000" i="0" kern="1200" dirty="0">
                          <a:solidFill>
                            <a:schemeClr val="tx1"/>
                          </a:solidFill>
                          <a:effectLst/>
                          <a:latin typeface="+mn-lt"/>
                          <a:cs typeface="+mn-cs"/>
                        </a:rPr>
                        <a:t> Li</a:t>
                      </a:r>
                    </a:p>
                  </a:txBody>
                  <a:tcPr anchor="ct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effectLst/>
                          <a:hlinkClick r:id="rId7"/>
                        </a:rPr>
                        <a:t>1507r0</a:t>
                      </a:r>
                      <a:endParaRPr lang="en-US" sz="10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Comment resolutions for CRs in EHT PHY Capabilities Information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Kanke Wu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1506r0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 Comment resolutions for CRs in PHY introduction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Kanke Wu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1566r0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Segment Parser</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04444930"/>
              </p:ext>
            </p:extLst>
          </p:nvPr>
        </p:nvGraphicFramePr>
        <p:xfrm>
          <a:off x="851217" y="1582301"/>
          <a:ext cx="7736268" cy="322402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193073104"/>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1381r3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35.3.2 and 35.3.5</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21C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5"/>
                        </a:rPr>
                        <a:t>1405r1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Def-5C 08/28</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hlinkClick r:id="rId8"/>
                        </a:rPr>
                        <a:t>1478r1</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Channel Usage</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rPr>
                        <a:t>Brian Hart</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u="none"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00B050"/>
                          </a:solidFill>
                          <a:effectLst/>
                          <a:latin typeface="Times New Roman" panose="02020603050405020304" pitchFamily="18" charset="0"/>
                          <a:ea typeface="Times New Roman" panose="02020603050405020304" pitchFamily="18" charset="0"/>
                        </a:rPr>
                        <a:t>1C</a:t>
                      </a:r>
                      <a:endParaRPr lang="en-US" sz="1000" u="none">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MAC</a:t>
                      </a:r>
                      <a:endParaRPr lang="en-US" sz="1000" u="none"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1399r1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CR-for-Subclause-35.3.7.5.2 - Part 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Arik Klein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15C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4054242350"/>
              </p:ext>
            </p:extLst>
          </p:nvPr>
        </p:nvGraphicFramePr>
        <p:xfrm>
          <a:off x="851217" y="1582301"/>
          <a:ext cx="7736268" cy="412322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1402r4</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Resolution of EPCS-related CIDs (LB275)</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John Wullert</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31C-30GT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3"/>
                        </a:rPr>
                        <a:t>1458r0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1467r0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ML Reconfiguration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4"/>
                        </a:rPr>
                        <a:t>1468r0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TTLM Mode 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1471r0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35.12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6"/>
                        </a:rPr>
                        <a:t>1535r0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1547r0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1543r0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32C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1553r0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p>
                      <a:pPr marL="0" marR="0">
                        <a:spcBef>
                          <a:spcPts val="0"/>
                        </a:spcBef>
                        <a:spcAft>
                          <a:spcPts val="0"/>
                        </a:spcAft>
                      </a:pPr>
                      <a:r>
                        <a:rPr lang="en-US" sz="1000" i="0" dirty="0">
                          <a:solidFill>
                            <a:schemeClr val="tx1"/>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1527r0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hlinkClick r:id="rId9"/>
                        </a:rPr>
                        <a:t>1526r0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CR for CIDs in clause 9</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hlinkClick r:id="rId10"/>
                        </a:rPr>
                        <a:t>1525r0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743015"/>
              </p:ext>
            </p:extLst>
          </p:nvPr>
        </p:nvGraphicFramePr>
        <p:xfrm>
          <a:off x="851217" y="1582301"/>
          <a:ext cx="7736268" cy="441220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1505r0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chemeClr val="tx1"/>
                          </a:solidFill>
                          <a:effectLst/>
                          <a:latin typeface="+mn-lt"/>
                        </a:rPr>
                        <a:t>Guogang Huang</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1554r0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July meeting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TPE 					Yanjun Sun		[6C]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puncturing					Yanjun Sun		[2C]</a:t>
            </a:r>
          </a:p>
          <a:p>
            <a:pPr lvl="1">
              <a:buFont typeface="Arial" panose="020B0604020202020204" pitchFamily="34" charset="0"/>
              <a:buChar char="•"/>
            </a:pPr>
            <a:r>
              <a:rPr lang="en-GB" sz="1100" i="0" u="none" strike="sngStrike" kern="1200" dirty="0">
                <a:solidFill>
                  <a:srgbClr val="FF0000"/>
                </a:solidFill>
                <a:effectLst/>
                <a:ea typeface="Times New Roman" panose="02020603050405020304" pitchFamily="18" charset="0"/>
              </a:rPr>
              <a:t>1472r0 </a:t>
            </a:r>
            <a:r>
              <a:rPr lang="en-GB" sz="1100" i="0" u="none" strike="sngStrike" kern="1200" dirty="0">
                <a:solidFill>
                  <a:srgbClr val="000000"/>
                </a:solidFill>
                <a:effectLst/>
                <a:ea typeface="Times New Roman" panose="02020603050405020304" pitchFamily="18" charset="0"/>
              </a:rPr>
              <a:t>CR for EHT MU Operation			Jason Yuchen Guo	[XC]</a:t>
            </a:r>
            <a:endParaRPr lang="en-GB" sz="1100" strike="sngStrike" kern="1200" dirty="0">
              <a:ea typeface="Times New Roman" panose="02020603050405020304" pitchFamily="18" charset="0"/>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1510r0</a:t>
            </a:r>
            <a:r>
              <a:rPr lang="en-US" sz="1100" i="0" u="none" strike="noStrike" kern="1200" dirty="0">
                <a:solidFill>
                  <a:srgbClr val="00B050"/>
                </a:solidFill>
                <a:effectLst/>
                <a:ea typeface="Times New Roman" panose="02020603050405020304" pitchFamily="18" charset="0"/>
              </a:rPr>
              <a:t> CR for 19592 and 19893				</a:t>
            </a:r>
            <a:r>
              <a:rPr lang="en-GB" sz="1100" i="0" u="none" strike="noStrike" kern="1200" dirty="0">
                <a:solidFill>
                  <a:srgbClr val="00B050"/>
                </a:solidFill>
                <a:effectLst/>
                <a:ea typeface="Times New Roman" panose="02020603050405020304" pitchFamily="18" charset="0"/>
              </a:rPr>
              <a:t>Yanjun Sun		[2C]</a:t>
            </a:r>
            <a:endParaRPr lang="en-US" sz="1100" i="0" u="none" strike="noStrike" dirty="0">
              <a:solidFill>
                <a:srgbClr val="00B050"/>
              </a:solidFill>
              <a:effectLst/>
            </a:endParaRPr>
          </a:p>
          <a:p>
            <a:pPr lvl="0">
              <a:buFont typeface="Arial" panose="020B0604020202020204" pitchFamily="34" charset="0"/>
              <a:buChar char="•"/>
            </a:pPr>
            <a:r>
              <a:rPr lang="en-GB" sz="1400" dirty="0"/>
              <a:t>Submissions-MAC: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1402r4</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1458r0</a:t>
            </a:r>
            <a:r>
              <a:rPr lang="en-GB" sz="1100" i="0" u="none" strike="noStrike" kern="1200" dirty="0">
                <a:solidFill>
                  <a:srgbClr val="00B050"/>
                </a:solidFill>
                <a:effectLst/>
                <a:ea typeface="Times New Roman" panose="02020603050405020304" pitchFamily="18" charset="0"/>
              </a:rPr>
              <a:t> CR for 35.3.7.2.4 part 1 				Jason Y. Guo 		[8C]</a:t>
            </a:r>
          </a:p>
          <a:p>
            <a:pPr lvl="1">
              <a:buFont typeface="Arial" panose="020B0604020202020204" pitchFamily="34" charset="0"/>
              <a:buChar char="•"/>
            </a:pPr>
            <a:r>
              <a:rPr lang="en-GB" sz="110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1471r0</a:t>
            </a:r>
            <a:r>
              <a:rPr lang="en-GB" sz="1100" i="0" u="none" strike="noStrike" kern="1200" dirty="0">
                <a:solidFill>
                  <a:srgbClr val="00B050"/>
                </a:solidFill>
                <a:effectLst/>
                <a:latin typeface="Times New Roman" panose="02020603050405020304" pitchFamily="18" charset="0"/>
                <a:ea typeface="Times New Roman" panose="02020603050405020304" pitchFamily="18" charset="0"/>
              </a:rPr>
              <a:t> CR for 35.12					</a:t>
            </a:r>
            <a:r>
              <a:rPr lang="en-GB" sz="1100" i="0" u="none" strike="noStrike" kern="1200" dirty="0">
                <a:solidFill>
                  <a:srgbClr val="00B050"/>
                </a:solidFill>
                <a:effectLst/>
                <a:ea typeface="Times New Roman" panose="02020603050405020304" pitchFamily="18" charset="0"/>
              </a:rPr>
              <a:t>Jason Y. Guo 		[8C]</a:t>
            </a:r>
          </a:p>
          <a:p>
            <a:pPr lvl="1">
              <a:buFont typeface="Arial" panose="020B0604020202020204" pitchFamily="34" charset="0"/>
              <a:buChar char="•"/>
            </a:pPr>
            <a:r>
              <a:rPr lang="en-GB" sz="1100" b="1" kern="1200" dirty="0">
                <a:solidFill>
                  <a:srgbClr val="00B050"/>
                </a:solidFill>
                <a:latin typeface="Times New Roman" panose="02020603050405020304" pitchFamily="18" charset="0"/>
              </a:rPr>
              <a:t>1553r0							Rubayet Shafin	</a:t>
            </a:r>
            <a:endParaRPr lang="en-US" sz="1100" i="0" u="none" strike="noStrike" dirty="0">
              <a:solidFill>
                <a:srgbClr val="00B05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2"/>
              </a:rPr>
              <a:t>1527r0</a:t>
            </a:r>
            <a:r>
              <a:rPr lang="en-US" sz="1600" i="0" u="none" strike="noStrike" kern="1200" dirty="0">
                <a:solidFill>
                  <a:srgbClr val="000000"/>
                </a:solidFill>
                <a:effectLst/>
                <a:ea typeface="Times New Roman" panose="02020603050405020304" pitchFamily="18" charset="0"/>
              </a:rPr>
              <a:t> CR for CIDs in 35.3.1 			Ming Gan 			[7C]</a:t>
            </a:r>
            <a:endParaRPr lang="en-US" sz="1600" dirty="0"/>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3"/>
              </a:rPr>
              <a:t>1526r0</a:t>
            </a:r>
            <a:r>
              <a:rPr lang="en-US" sz="1600" i="0" u="none" strike="noStrike" kern="1200" dirty="0">
                <a:solidFill>
                  <a:srgbClr val="000000"/>
                </a:solidFill>
                <a:effectLst/>
                <a:ea typeface="Times New Roman" panose="02020603050405020304" pitchFamily="18" charset="0"/>
              </a:rPr>
              <a:t> </a:t>
            </a:r>
            <a:r>
              <a:rPr lang="en-US" sz="1600" i="0" u="none" strike="noStrike" kern="1200" dirty="0">
                <a:solidFill>
                  <a:srgbClr val="000000"/>
                </a:solidFill>
                <a:effectLst/>
                <a:ea typeface="MS Gothic" panose="020B0609070205080204" pitchFamily="49" charset="-128"/>
              </a:rPr>
              <a:t>CR for CIDs in clause 9 			</a:t>
            </a:r>
            <a:r>
              <a:rPr lang="en-US" sz="1600" i="0" u="none" strike="noStrike" kern="1200" dirty="0">
                <a:solidFill>
                  <a:srgbClr val="000000"/>
                </a:solidFill>
                <a:effectLst/>
                <a:ea typeface="Times New Roman" panose="02020603050405020304" pitchFamily="18" charset="0"/>
              </a:rPr>
              <a:t>Ming Gan 			[11C] </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4"/>
              </a:rPr>
              <a:t>1525r0</a:t>
            </a:r>
            <a:r>
              <a:rPr lang="en-US" sz="1600" i="0" u="none" strike="noStrike" kern="1200" dirty="0">
                <a:solidFill>
                  <a:srgbClr val="000000"/>
                </a:solidFill>
                <a:effectLst/>
                <a:ea typeface="Times New Roman" panose="02020603050405020304" pitchFamily="18" charset="0"/>
              </a:rPr>
              <a:t> CR for TWT Teardown 			Ming Gan 			[8C]</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5"/>
              </a:rPr>
              <a:t>1505r0</a:t>
            </a:r>
            <a:r>
              <a:rPr lang="en-US" sz="1600" i="0" u="none" strike="noStrike" kern="1200" dirty="0">
                <a:solidFill>
                  <a:srgbClr val="000000"/>
                </a:solidFill>
                <a:effectLst/>
                <a:ea typeface="Times New Roman" panose="02020603050405020304" pitchFamily="18" charset="0"/>
              </a:rPr>
              <a:t> PDT for Multi-link Reconfiguration 	</a:t>
            </a:r>
            <a:r>
              <a:rPr lang="en-US" sz="1600" i="0" u="none" strike="noStrike" kern="1200" dirty="0">
                <a:solidFill>
                  <a:srgbClr val="000000"/>
                </a:solidFill>
                <a:effectLst/>
                <a:ea typeface="MS Gothic" panose="020B0609070205080204" pitchFamily="49" charset="-128"/>
              </a:rPr>
              <a:t>Guogang Huang 	[1C]</a:t>
            </a:r>
            <a:endParaRPr lang="en-US" sz="1600" i="0" u="none" strike="noStrike" dirty="0">
              <a:effectLst/>
            </a:endParaRPr>
          </a:p>
          <a:p>
            <a:pPr lvl="1">
              <a:buFont typeface="Arial" panose="020B0604020202020204" pitchFamily="34" charset="0"/>
              <a:buChar char="•"/>
            </a:pPr>
            <a:r>
              <a:rPr lang="en-GB" sz="105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r>
              <a:rPr lang="en-US" altLang="en-US" sz="1800" dirty="0"/>
              <a:t>Call meeting to order </a:t>
            </a:r>
          </a:p>
          <a:p>
            <a:r>
              <a:rPr lang="en-US" altLang="en-US" sz="1800" dirty="0"/>
              <a:t>IEEE-SA Policies and Procedure</a:t>
            </a:r>
          </a:p>
          <a:p>
            <a:r>
              <a:rPr lang="en-US" altLang="en-US" sz="1800" dirty="0"/>
              <a:t>Attendance reminder</a:t>
            </a:r>
          </a:p>
          <a:p>
            <a:r>
              <a:rPr lang="en-GB" sz="1800" dirty="0"/>
              <a:t>Announcements:  </a:t>
            </a:r>
          </a:p>
          <a:p>
            <a:pPr lvl="0"/>
            <a:r>
              <a:rPr lang="en-GB" sz="1800" dirty="0"/>
              <a:t>Submissions:</a:t>
            </a:r>
          </a:p>
          <a:p>
            <a:r>
              <a:rPr lang="en-US" altLang="en-US" sz="1800" dirty="0"/>
              <a:t>Motions (including approving minutes)</a:t>
            </a:r>
          </a:p>
          <a:p>
            <a:r>
              <a:rPr lang="en-GB" sz="1800" dirty="0" err="1"/>
              <a:t>AoB</a:t>
            </a:r>
            <a:r>
              <a:rPr lang="en-GB" sz="1800" dirty="0"/>
              <a:t>:</a:t>
            </a:r>
          </a:p>
          <a:p>
            <a:pPr lvl="0"/>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GB" sz="1400" dirty="0"/>
              <a:t>Motions (second hour):</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pPr>
              <a:buFont typeface="Arial" panose="020B0604020202020204" pitchFamily="34" charset="0"/>
              <a:buChar char="•"/>
            </a:pPr>
            <a:r>
              <a:rPr lang="en-US" dirty="0"/>
              <a:t>…</a:t>
            </a: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157428</TotalTime>
  <Words>4111</Words>
  <Application>Microsoft Office PowerPoint</Application>
  <PresentationFormat>On-screen Show (4:3)</PresentationFormat>
  <Paragraphs>878</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2023-09-11T17:18:56Z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