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1002" r:id="rId23"/>
    <p:sldId id="1006" r:id="rId24"/>
    <p:sldId id="365" r:id="rId25"/>
    <p:sldId id="1014" r:id="rId26"/>
    <p:sldId id="1009" r:id="rId27"/>
    <p:sldId id="1010" r:id="rId28"/>
    <p:sldId id="989" r:id="rId29"/>
    <p:sldId id="396" r:id="rId30"/>
    <p:sldId id="1011" r:id="rId31"/>
    <p:sldId id="1012" r:id="rId32"/>
    <p:sldId id="400" r:id="rId33"/>
    <p:sldId id="1013" r:id="rId34"/>
    <p:sldId id="995"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17" dt="2023-09-04T17:52:02.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9-04T17:54:46.356" v="1064" actId="6549"/>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pc:chgData name="Alfred Asterjadhi" userId="39de57b9-85c0-4fd1-aaac-8ca2b6560ad0" providerId="ADAL" clId="{CA824CB9-4AE0-466A-AE2E-7FF6F0AF6FC8}" dt="2023-08-14T16:59:55.906" v="251" actId="207"/>
        <pc:sldMkLst>
          <pc:docMk/>
          <pc:sldMk cId="2875004496" sldId="364"/>
        </pc:sldMkLst>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8-14T16:59:55.906" v="251" actId="207"/>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CA824CB9-4AE0-466A-AE2E-7FF6F0AF6FC8}" dt="2023-08-14T17:02:12.481" v="295" actId="6549"/>
        <pc:sldMkLst>
          <pc:docMk/>
          <pc:sldMk cId="1843331871" sldId="365"/>
        </pc:sldMkLst>
        <pc:spChg chg="mod">
          <ac:chgData name="Alfred Asterjadhi" userId="39de57b9-85c0-4fd1-aaac-8ca2b6560ad0" providerId="ADAL" clId="{CA824CB9-4AE0-466A-AE2E-7FF6F0AF6FC8}" dt="2023-08-14T17:02:12.481" v="295" actId="6549"/>
          <ac:spMkLst>
            <pc:docMk/>
            <pc:sldMk cId="1843331871" sldId="365"/>
            <ac:spMk id="2" creationId="{0753DF19-5604-D757-CF21-A9FC2116E8DC}"/>
          </ac:spMkLst>
        </pc:spChg>
        <pc:spChg chg="mod">
          <ac:chgData name="Alfred Asterjadhi" userId="39de57b9-85c0-4fd1-aaac-8ca2b6560ad0" providerId="ADAL" clId="{CA824CB9-4AE0-466A-AE2E-7FF6F0AF6FC8}" dt="2023-08-14T16:50:51.455" v="83"/>
          <ac:spMkLst>
            <pc:docMk/>
            <pc:sldMk cId="1843331871" sldId="365"/>
            <ac:spMk id="6" creationId="{6ACA49CE-D01F-5C62-094F-BCB7174FDE18}"/>
          </ac:spMkLst>
        </pc:spChg>
        <pc:spChg chg="mod">
          <ac:chgData name="Alfred Asterjadhi" userId="39de57b9-85c0-4fd1-aaac-8ca2b6560ad0" providerId="ADAL" clId="{CA824CB9-4AE0-466A-AE2E-7FF6F0AF6FC8}" dt="2023-08-14T17:01:59.896" v="284" actId="5793"/>
          <ac:spMkLst>
            <pc:docMk/>
            <pc:sldMk cId="1843331871" sldId="365"/>
            <ac:spMk id="25" creationId="{DEEFA1CA-22CD-79BC-A375-F798D55F5E83}"/>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8-14T17:00:03.318" v="253" actId="2711"/>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8-14T17:00:03.318" v="253" actId="2711"/>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8-14T17:05:12.364" v="374" actId="13926"/>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8-14T17:05:08.257" v="373" actId="404"/>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8-14T17:03:57.816" v="331"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8-14T17:03:45.769" v="3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8-14T17:00:25.655" v="260"/>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8-14T17:00:25.655" v="260"/>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04T17:46:57.733" v="573" actId="6549"/>
        <pc:sldMkLst>
          <pc:docMk/>
          <pc:sldMk cId="3233208257" sldId="1006"/>
        </pc:sldMkLst>
        <pc:spChg chg="mod">
          <ac:chgData name="Alfred Asterjadhi" userId="39de57b9-85c0-4fd1-aaac-8ca2b6560ad0" providerId="ADAL" clId="{CA824CB9-4AE0-466A-AE2E-7FF6F0AF6FC8}" dt="2023-09-04T17:46:57.733" v="573" actId="6549"/>
          <ac:spMkLst>
            <pc:docMk/>
            <pc:sldMk cId="3233208257" sldId="1006"/>
            <ac:spMk id="2" creationId="{4B5F0D0E-8BB7-48AB-9160-728B8B3399A2}"/>
          </ac:spMkLst>
        </pc:spChg>
        <pc:spChg chg="mod">
          <ac:chgData name="Alfred Asterjadhi" userId="39de57b9-85c0-4fd1-aaac-8ca2b6560ad0" providerId="ADAL" clId="{CA824CB9-4AE0-466A-AE2E-7FF6F0AF6FC8}" dt="2023-08-22T17:56:50.667" v="561" actId="20577"/>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04T17:47:10.765" v="575" actId="20577"/>
        <pc:sldMkLst>
          <pc:docMk/>
          <pc:sldMk cId="1768640220" sldId="1009"/>
        </pc:sldMkLst>
        <pc:spChg chg="mod">
          <ac:chgData name="Alfred Asterjadhi" userId="39de57b9-85c0-4fd1-aaac-8ca2b6560ad0" providerId="ADAL" clId="{CA824CB9-4AE0-466A-AE2E-7FF6F0AF6FC8}" dt="2023-09-04T17:47:10.765" v="575" actId="20577"/>
          <ac:spMkLst>
            <pc:docMk/>
            <pc:sldMk cId="1768640220" sldId="1009"/>
            <ac:spMk id="2" creationId="{4B5F0D0E-8BB7-48AB-9160-728B8B3399A2}"/>
          </ac:spMkLst>
        </pc:spChg>
        <pc:spChg chg="mod">
          <ac:chgData name="Alfred Asterjadhi" userId="39de57b9-85c0-4fd1-aaac-8ca2b6560ad0" providerId="ADAL" clId="{CA824CB9-4AE0-466A-AE2E-7FF6F0AF6FC8}" dt="2023-08-14T17:05:16.648" v="375"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8-14T17:04:11.884" v="337"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 del ord">
        <pc:chgData name="Alfred Asterjadhi" userId="39de57b9-85c0-4fd1-aaac-8ca2b6560ad0" providerId="ADAL" clId="{CA824CB9-4AE0-466A-AE2E-7FF6F0AF6FC8}" dt="2023-08-22T17:56:19.826" v="510"/>
        <pc:sldMkLst>
          <pc:docMk/>
          <pc:sldMk cId="3502069675" sldId="1014"/>
        </pc:sldMkLst>
      </pc:sldChg>
      <pc:sldMasterChg chg="modSp mod">
        <pc:chgData name="Alfred Asterjadhi" userId="39de57b9-85c0-4fd1-aaac-8ca2b6560ad0" providerId="ADAL" clId="{CA824CB9-4AE0-466A-AE2E-7FF6F0AF6FC8}" dt="2023-09-04T17:54:46.356" v="1064" actId="6549"/>
        <pc:sldMasterMkLst>
          <pc:docMk/>
          <pc:sldMasterMk cId="0" sldId="2147483648"/>
        </pc:sldMasterMkLst>
        <pc:spChg chg="mod">
          <ac:chgData name="Alfred Asterjadhi" userId="39de57b9-85c0-4fd1-aaac-8ca2b6560ad0" providerId="ADAL" clId="{CA824CB9-4AE0-466A-AE2E-7FF6F0AF6FC8}" dt="2023-09-04T17:54:46.356" v="1064" actId="6549"/>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9788195"/>
              </p:ext>
            </p:extLst>
          </p:nvPr>
        </p:nvGraphicFramePr>
        <p:xfrm>
          <a:off x="851217" y="1582301"/>
          <a:ext cx="7736268" cy="3429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algn="l"/>
                      <a:endParaRPr lang="en-US" sz="1000" b="0" dirty="0">
                        <a:solidFill>
                          <a:schemeClr val="tx1"/>
                        </a:solidFill>
                        <a:effectLst/>
                        <a:latin typeface="+mj-lt"/>
                      </a:endParaRPr>
                    </a:p>
                  </a:txBody>
                  <a:tcPr anchor="ctr"/>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68720863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91556179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GB" sz="1800"/>
              <a:t>Summary from July meeting &amp; conf calls</a:t>
            </a:r>
            <a:endParaRPr lang="en-GB" sz="1800" dirty="0"/>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1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p:txBody>
          <a:bodyPr/>
          <a:lstStyle/>
          <a:p>
            <a:r>
              <a:rPr lang="en-US"/>
              <a:t>September 2022</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nvGraphicFramePr>
        <p:xfrm>
          <a:off x="1947548" y="1945640"/>
          <a:ext cx="5002530" cy="3708400"/>
        </p:xfrm>
        <a:graphic>
          <a:graphicData uri="http://schemas.openxmlformats.org/drawingml/2006/table">
            <a:tbl>
              <a:tblPr firstRow="1" bandRow="1">
                <a:tableStyleId>{5940675A-B579-460E-94D1-54222C63F5DA}</a:tableStyleId>
              </a:tblPr>
              <a:tblGrid>
                <a:gridCol w="1954530">
                  <a:extLst>
                    <a:ext uri="{9D8B030D-6E8A-4147-A177-3AD203B41FA5}">
                      <a16:colId xmlns:a16="http://schemas.microsoft.com/office/drawing/2014/main" val="4097200305"/>
                    </a:ext>
                  </a:extLst>
                </a:gridCol>
                <a:gridCol w="1524000">
                  <a:extLst>
                    <a:ext uri="{9D8B030D-6E8A-4147-A177-3AD203B41FA5}">
                      <a16:colId xmlns:a16="http://schemas.microsoft.com/office/drawing/2014/main" val="492540598"/>
                    </a:ext>
                  </a:extLst>
                </a:gridCol>
                <a:gridCol w="1524000">
                  <a:extLst>
                    <a:ext uri="{9D8B030D-6E8A-4147-A177-3AD203B41FA5}">
                      <a16:colId xmlns:a16="http://schemas.microsoft.com/office/drawing/2014/main" val="2813867584"/>
                    </a:ext>
                  </a:extLst>
                </a:gridCol>
              </a:tblGrid>
              <a:tr h="370840">
                <a:tc>
                  <a:txBody>
                    <a:bodyPr/>
                    <a:lstStyle/>
                    <a:p>
                      <a:endParaRPr lang="en-US" b="1" dirty="0"/>
                    </a:p>
                  </a:txBody>
                  <a:tcPr/>
                </a:tc>
                <a:tc>
                  <a:txBody>
                    <a:bodyPr/>
                    <a:lstStyle/>
                    <a:p>
                      <a:pPr algn="ctr"/>
                      <a:r>
                        <a:rPr lang="en-US" b="1" dirty="0"/>
                        <a:t>LB275 (D4.0)</a:t>
                      </a:r>
                    </a:p>
                  </a:txBody>
                  <a:tcPr/>
                </a:tc>
                <a:tc>
                  <a:txBody>
                    <a:bodyPr/>
                    <a:lstStyle/>
                    <a:p>
                      <a:pPr algn="ctr"/>
                      <a:r>
                        <a:rPr lang="en-US" b="1" dirty="0"/>
                        <a:t>LB271 (D3.0)</a:t>
                      </a:r>
                    </a:p>
                  </a:txBody>
                  <a:tcPr/>
                </a:tc>
                <a:extLst>
                  <a:ext uri="{0D108BD9-81ED-4DB2-BD59-A6C34878D82A}">
                    <a16:rowId xmlns:a16="http://schemas.microsoft.com/office/drawing/2014/main" val="1759541241"/>
                  </a:ext>
                </a:extLst>
              </a:tr>
              <a:tr h="370840">
                <a:tc>
                  <a:txBody>
                    <a:bodyPr/>
                    <a:lstStyle/>
                    <a:p>
                      <a:r>
                        <a:rPr lang="en-US" b="1" dirty="0"/>
                        <a:t>Approve</a:t>
                      </a:r>
                    </a:p>
                  </a:txBody>
                  <a:tcPr/>
                </a:tc>
                <a:tc>
                  <a:txBody>
                    <a:bodyPr/>
                    <a:lstStyle/>
                    <a:p>
                      <a:pPr algn="ctr"/>
                      <a:r>
                        <a:rPr lang="en-US" dirty="0"/>
                        <a:t>364</a:t>
                      </a:r>
                    </a:p>
                  </a:txBody>
                  <a:tcPr/>
                </a:tc>
                <a:tc>
                  <a:txBody>
                    <a:bodyPr/>
                    <a:lstStyle/>
                    <a:p>
                      <a:pPr algn="ctr"/>
                      <a:r>
                        <a:rPr lang="en-US" dirty="0"/>
                        <a:t>302</a:t>
                      </a:r>
                    </a:p>
                  </a:txBody>
                  <a:tcPr/>
                </a:tc>
                <a:extLst>
                  <a:ext uri="{0D108BD9-81ED-4DB2-BD59-A6C34878D82A}">
                    <a16:rowId xmlns:a16="http://schemas.microsoft.com/office/drawing/2014/main" val="1211999233"/>
                  </a:ext>
                </a:extLst>
              </a:tr>
              <a:tr h="370840">
                <a:tc>
                  <a:txBody>
                    <a:bodyPr/>
                    <a:lstStyle/>
                    <a:p>
                      <a:r>
                        <a:rPr lang="en-US" b="1" dirty="0"/>
                        <a:t>Disapprove</a:t>
                      </a:r>
                    </a:p>
                  </a:txBody>
                  <a:tcPr/>
                </a:tc>
                <a:tc>
                  <a:txBody>
                    <a:bodyPr/>
                    <a:lstStyle/>
                    <a:p>
                      <a:pPr algn="ctr"/>
                      <a:r>
                        <a:rPr lang="en-US" dirty="0"/>
                        <a:t>40</a:t>
                      </a:r>
                    </a:p>
                  </a:txBody>
                  <a:tcPr/>
                </a:tc>
                <a:tc>
                  <a:txBody>
                    <a:bodyPr/>
                    <a:lstStyle/>
                    <a:p>
                      <a:pPr algn="ctr"/>
                      <a:r>
                        <a:rPr lang="en-US" dirty="0"/>
                        <a:t>76</a:t>
                      </a:r>
                    </a:p>
                  </a:txBody>
                  <a:tcPr/>
                </a:tc>
                <a:extLst>
                  <a:ext uri="{0D108BD9-81ED-4DB2-BD59-A6C34878D82A}">
                    <a16:rowId xmlns:a16="http://schemas.microsoft.com/office/drawing/2014/main" val="1488192967"/>
                  </a:ext>
                </a:extLst>
              </a:tr>
              <a:tr h="370840">
                <a:tc>
                  <a:txBody>
                    <a:bodyPr/>
                    <a:lstStyle/>
                    <a:p>
                      <a:r>
                        <a:rPr lang="en-US" b="1" dirty="0"/>
                        <a:t>Abstain</a:t>
                      </a:r>
                    </a:p>
                  </a:txBody>
                  <a:tcPr/>
                </a:tc>
                <a:tc>
                  <a:txBody>
                    <a:bodyPr/>
                    <a:lstStyle/>
                    <a:p>
                      <a:pPr algn="ctr"/>
                      <a:r>
                        <a:rPr lang="en-US" dirty="0"/>
                        <a:t>8</a:t>
                      </a:r>
                    </a:p>
                  </a:txBody>
                  <a:tcPr/>
                </a:tc>
                <a:tc>
                  <a:txBody>
                    <a:bodyPr/>
                    <a:lstStyle/>
                    <a:p>
                      <a:pPr algn="ctr"/>
                      <a:r>
                        <a:rPr lang="en-US" dirty="0"/>
                        <a:t>9</a:t>
                      </a:r>
                    </a:p>
                  </a:txBody>
                  <a:tcPr/>
                </a:tc>
                <a:extLst>
                  <a:ext uri="{0D108BD9-81ED-4DB2-BD59-A6C34878D82A}">
                    <a16:rowId xmlns:a16="http://schemas.microsoft.com/office/drawing/2014/main" val="645551567"/>
                  </a:ext>
                </a:extLst>
              </a:tr>
              <a:tr h="370840">
                <a:tc>
                  <a:txBody>
                    <a:bodyPr/>
                    <a:lstStyle/>
                    <a:p>
                      <a:r>
                        <a:rPr lang="en-US" b="1" dirty="0"/>
                        <a:t>Voting Pool</a:t>
                      </a:r>
                    </a:p>
                  </a:txBody>
                  <a:tcPr/>
                </a:tc>
                <a:tc>
                  <a:txBody>
                    <a:bodyPr/>
                    <a:lstStyle/>
                    <a:p>
                      <a:pPr algn="ctr"/>
                      <a:r>
                        <a:rPr lang="en-US" dirty="0"/>
                        <a:t>491</a:t>
                      </a:r>
                    </a:p>
                  </a:txBody>
                  <a:tcPr/>
                </a:tc>
                <a:tc>
                  <a:txBody>
                    <a:bodyPr/>
                    <a:lstStyle/>
                    <a:p>
                      <a:pPr algn="ctr"/>
                      <a:r>
                        <a:rPr lang="en-US" dirty="0"/>
                        <a:t>491</a:t>
                      </a:r>
                    </a:p>
                  </a:txBody>
                  <a:tcPr/>
                </a:tc>
                <a:extLst>
                  <a:ext uri="{0D108BD9-81ED-4DB2-BD59-A6C34878D82A}">
                    <a16:rowId xmlns:a16="http://schemas.microsoft.com/office/drawing/2014/main" val="825906380"/>
                  </a:ext>
                </a:extLst>
              </a:tr>
              <a:tr h="370840">
                <a:tc>
                  <a:txBody>
                    <a:bodyPr/>
                    <a:lstStyle/>
                    <a:p>
                      <a:r>
                        <a:rPr lang="en-US" b="1" dirty="0"/>
                        <a:t>Approval %</a:t>
                      </a:r>
                    </a:p>
                  </a:txBody>
                  <a:tcPr/>
                </a:tc>
                <a:tc>
                  <a:txBody>
                    <a:bodyPr/>
                    <a:lstStyle/>
                    <a:p>
                      <a:pPr algn="ctr"/>
                      <a:r>
                        <a:rPr lang="en-US" b="1" u="sng" dirty="0"/>
                        <a:t>90.10</a:t>
                      </a:r>
                    </a:p>
                  </a:txBody>
                  <a:tcPr/>
                </a:tc>
                <a:tc>
                  <a:txBody>
                    <a:bodyPr/>
                    <a:lstStyle/>
                    <a:p>
                      <a:pPr algn="ctr"/>
                      <a:r>
                        <a:rPr lang="en-US" b="1" u="sng" dirty="0"/>
                        <a:t>79.89</a:t>
                      </a:r>
                    </a:p>
                  </a:txBody>
                  <a:tcPr/>
                </a:tc>
                <a:extLst>
                  <a:ext uri="{0D108BD9-81ED-4DB2-BD59-A6C34878D82A}">
                    <a16:rowId xmlns:a16="http://schemas.microsoft.com/office/drawing/2014/main" val="709138562"/>
                  </a:ext>
                </a:extLst>
              </a:tr>
              <a:tr h="370840">
                <a:tc>
                  <a:txBody>
                    <a:bodyPr/>
                    <a:lstStyle/>
                    <a:p>
                      <a:r>
                        <a:rPr lang="en-US" b="1" dirty="0"/>
                        <a:t>Ballot Duration</a:t>
                      </a:r>
                    </a:p>
                  </a:txBody>
                  <a:tcPr/>
                </a:tc>
                <a:tc>
                  <a:txBody>
                    <a:bodyPr/>
                    <a:lstStyle/>
                    <a:p>
                      <a:pPr algn="ctr"/>
                      <a:r>
                        <a:rPr lang="en-US" dirty="0"/>
                        <a:t>20 days</a:t>
                      </a:r>
                    </a:p>
                  </a:txBody>
                  <a:tcPr/>
                </a:tc>
                <a:tc>
                  <a:txBody>
                    <a:bodyPr/>
                    <a:lstStyle/>
                    <a:p>
                      <a:pPr algn="ctr"/>
                      <a:r>
                        <a:rPr lang="en-US" dirty="0"/>
                        <a:t>30 days</a:t>
                      </a:r>
                    </a:p>
                  </a:txBody>
                  <a:tcPr/>
                </a:tc>
                <a:extLst>
                  <a:ext uri="{0D108BD9-81ED-4DB2-BD59-A6C34878D82A}">
                    <a16:rowId xmlns:a16="http://schemas.microsoft.com/office/drawing/2014/main" val="2506132467"/>
                  </a:ext>
                </a:extLst>
              </a:tr>
              <a:tr h="370840">
                <a:tc>
                  <a:txBody>
                    <a:bodyPr/>
                    <a:lstStyle/>
                    <a:p>
                      <a:r>
                        <a:rPr lang="en-US" b="1" dirty="0"/>
                        <a:t>Total Comments</a:t>
                      </a:r>
                    </a:p>
                  </a:txBody>
                  <a:tcPr/>
                </a:tc>
                <a:tc>
                  <a:txBody>
                    <a:bodyPr/>
                    <a:lstStyle/>
                    <a:p>
                      <a:pPr algn="ctr"/>
                      <a:r>
                        <a:rPr lang="en-US" dirty="0"/>
                        <a:t>1128</a:t>
                      </a:r>
                    </a:p>
                  </a:txBody>
                  <a:tcPr/>
                </a:tc>
                <a:tc>
                  <a:txBody>
                    <a:bodyPr/>
                    <a:lstStyle/>
                    <a:p>
                      <a:pPr algn="ctr"/>
                      <a:r>
                        <a:rPr lang="en-US" dirty="0"/>
                        <a:t>3343</a:t>
                      </a:r>
                    </a:p>
                  </a:txBody>
                  <a:tcPr/>
                </a:tc>
                <a:extLst>
                  <a:ext uri="{0D108BD9-81ED-4DB2-BD59-A6C34878D82A}">
                    <a16:rowId xmlns:a16="http://schemas.microsoft.com/office/drawing/2014/main" val="3022514612"/>
                  </a:ext>
                </a:extLst>
              </a:tr>
              <a:tr h="370840">
                <a:tc>
                  <a:txBody>
                    <a:bodyPr/>
                    <a:lstStyle/>
                    <a:p>
                      <a:r>
                        <a:rPr lang="en-US" b="1" dirty="0"/>
                        <a:t>Must Be Satisfied</a:t>
                      </a:r>
                    </a:p>
                  </a:txBody>
                  <a:tcPr/>
                </a:tc>
                <a:tc>
                  <a:txBody>
                    <a:bodyPr/>
                    <a:lstStyle/>
                    <a:p>
                      <a:pPr algn="ctr"/>
                      <a:r>
                        <a:rPr lang="en-US" dirty="0"/>
                        <a:t>279</a:t>
                      </a:r>
                    </a:p>
                  </a:txBody>
                  <a:tcPr/>
                </a:tc>
                <a:tc>
                  <a:txBody>
                    <a:bodyPr/>
                    <a:lstStyle/>
                    <a:p>
                      <a:pPr algn="ctr"/>
                      <a:r>
                        <a:rPr lang="en-US" dirty="0"/>
                        <a:t>1837</a:t>
                      </a:r>
                    </a:p>
                  </a:txBody>
                  <a:tcPr/>
                </a:tc>
                <a:extLst>
                  <a:ext uri="{0D108BD9-81ED-4DB2-BD59-A6C34878D82A}">
                    <a16:rowId xmlns:a16="http://schemas.microsoft.com/office/drawing/2014/main" val="2801088435"/>
                  </a:ext>
                </a:extLst>
              </a:tr>
              <a:tr h="370840">
                <a:tc>
                  <a:txBody>
                    <a:bodyPr/>
                    <a:lstStyle/>
                    <a:p>
                      <a:r>
                        <a:rPr lang="en-US" b="1" dirty="0"/>
                        <a:t>CR Duration</a:t>
                      </a:r>
                    </a:p>
                  </a:txBody>
                  <a:tcPr/>
                </a:tc>
                <a:tc>
                  <a:txBody>
                    <a:bodyPr/>
                    <a:lstStyle/>
                    <a:p>
                      <a:pPr algn="ctr"/>
                      <a:endParaRPr lang="en-US" dirty="0"/>
                    </a:p>
                  </a:txBody>
                  <a:tcPr/>
                </a:tc>
                <a:tc>
                  <a:txBody>
                    <a:bodyPr/>
                    <a:lstStyle/>
                    <a:p>
                      <a:pPr algn="ctr"/>
                      <a:r>
                        <a:rPr lang="en-US" dirty="0"/>
                        <a:t>~5 months</a:t>
                      </a:r>
                    </a:p>
                  </a:txBody>
                  <a:tcPr/>
                </a:tc>
                <a:extLst>
                  <a:ext uri="{0D108BD9-81ED-4DB2-BD59-A6C34878D82A}">
                    <a16:rowId xmlns:a16="http://schemas.microsoft.com/office/drawing/2014/main" val="1185214311"/>
                  </a:ext>
                </a:extLst>
              </a:tr>
            </a:tbl>
          </a:graphicData>
        </a:graphic>
      </p:graphicFrame>
    </p:spTree>
    <p:extLst>
      <p:ext uri="{BB962C8B-B14F-4D97-AF65-F5344CB8AC3E}">
        <p14:creationId xmlns:p14="http://schemas.microsoft.com/office/powerpoint/2010/main" val="3502069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r>
              <a:rPr lang="en-US" altLang="en-US" sz="1800" dirty="0"/>
              <a:t>Call meeting to order </a:t>
            </a:r>
          </a:p>
          <a:p>
            <a:r>
              <a:rPr lang="en-US" altLang="en-US" sz="1800" dirty="0"/>
              <a:t>IEEE-SA Policies and Procedure</a:t>
            </a:r>
          </a:p>
          <a:p>
            <a:r>
              <a:rPr lang="en-US" altLang="en-US" sz="1800" dirty="0"/>
              <a:t>Attendance reminder</a:t>
            </a:r>
          </a:p>
          <a:p>
            <a:r>
              <a:rPr lang="en-GB" sz="1800" dirty="0"/>
              <a:t>Announcements:  </a:t>
            </a:r>
          </a:p>
          <a:p>
            <a:pPr lvl="0"/>
            <a:r>
              <a:rPr lang="en-GB" sz="1800" dirty="0"/>
              <a:t>Submissions:</a:t>
            </a:r>
          </a:p>
          <a:p>
            <a:r>
              <a:rPr lang="en-US" altLang="en-US" sz="1800" dirty="0"/>
              <a:t>Motions (including approving minutes)</a:t>
            </a:r>
          </a:p>
          <a:p>
            <a:r>
              <a:rPr lang="en-GB" sz="1800" dirty="0" err="1"/>
              <a:t>AoB</a:t>
            </a:r>
            <a:r>
              <a:rPr lang="en-GB" sz="1800" dirty="0"/>
              <a:t>:</a:t>
            </a:r>
          </a:p>
          <a:p>
            <a:pPr lvl="0"/>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156918</TotalTime>
  <Words>3260</Words>
  <Application>Microsoft Office PowerPoint</Application>
  <PresentationFormat>On-screen Show (4:3)</PresentationFormat>
  <Paragraphs>565</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2023-09-04T17:54:50Z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