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364" r:id="rId22"/>
    <p:sldId id="1002" r:id="rId23"/>
    <p:sldId id="1006" r:id="rId24"/>
    <p:sldId id="365" r:id="rId25"/>
    <p:sldId id="1009" r:id="rId26"/>
    <p:sldId id="1010" r:id="rId27"/>
    <p:sldId id="989" r:id="rId28"/>
    <p:sldId id="396" r:id="rId29"/>
    <p:sldId id="1011" r:id="rId30"/>
    <p:sldId id="1012" r:id="rId31"/>
    <p:sldId id="400" r:id="rId32"/>
    <p:sldId id="1013" r:id="rId33"/>
    <p:sldId id="995" r:id="rId34"/>
    <p:sldId id="994" r:id="rId35"/>
    <p:sldId id="356" r:id="rId36"/>
    <p:sldId id="368" r:id="rId37"/>
    <p:sldId id="362" r:id="rId38"/>
    <p:sldId id="997" r:id="rId39"/>
    <p:sldId id="375" r:id="rId40"/>
    <p:sldId id="981" r:id="rId41"/>
    <p:sldId id="323" r:id="rId4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824CB9-4AE0-466A-AE2E-7FF6F0AF6FC8}" v="9" dt="2023-08-14T17:06:17.0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A824CB9-4AE0-466A-AE2E-7FF6F0AF6FC8}"/>
    <pc:docChg chg="undo custSel addSld delSld modSld sldOrd modMainMaster">
      <pc:chgData name="Alfred Asterjadhi" userId="39de57b9-85c0-4fd1-aaac-8ca2b6560ad0" providerId="ADAL" clId="{CA824CB9-4AE0-466A-AE2E-7FF6F0AF6FC8}" dt="2023-08-14T17:18:37.641" v="505"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modSp mod">
        <pc:chgData name="Alfred Asterjadhi" userId="39de57b9-85c0-4fd1-aaac-8ca2b6560ad0" providerId="ADAL" clId="{CA824CB9-4AE0-466A-AE2E-7FF6F0AF6FC8}" dt="2023-08-14T16:50:07.398" v="55"/>
        <pc:sldMkLst>
          <pc:docMk/>
          <pc:sldMk cId="3136880362" sldId="260"/>
        </pc:sldMkLst>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8-14T16:56:14.838" v="170"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8-14T16:56:14.838" v="170"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8-14T17:18:37.641" v="505" actId="20577"/>
        <pc:sldMkLst>
          <pc:docMk/>
          <pc:sldMk cId="2243228416" sldId="299"/>
        </pc:sldMkLst>
        <pc:spChg chg="mod">
          <ac:chgData name="Alfred Asterjadhi" userId="39de57b9-85c0-4fd1-aaac-8ca2b6560ad0" providerId="ADAL" clId="{CA824CB9-4AE0-466A-AE2E-7FF6F0AF6FC8}" dt="2023-08-14T16:58:20.256" v="235"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8-14T17:07:08.102" v="426" actId="20577"/>
        <pc:sldMkLst>
          <pc:docMk/>
          <pc:sldMk cId="3930036297" sldId="356"/>
        </pc:sldMkLst>
        <pc:spChg chg="mod">
          <ac:chgData name="Alfred Asterjadhi" userId="39de57b9-85c0-4fd1-aaac-8ca2b6560ad0" providerId="ADAL" clId="{CA824CB9-4AE0-466A-AE2E-7FF6F0AF6FC8}" dt="2023-08-14T17:06:36.459" v="407" actId="13926"/>
          <ac:spMkLst>
            <pc:docMk/>
            <pc:sldMk cId="3930036297" sldId="356"/>
            <ac:spMk id="2" creationId="{4B5F0D0E-8BB7-48AB-9160-728B8B3399A2}"/>
          </ac:spMkLst>
        </pc:spChg>
        <pc:spChg chg="mod">
          <ac:chgData name="Alfred Asterjadhi" userId="39de57b9-85c0-4fd1-aaac-8ca2b6560ad0" providerId="ADAL" clId="{CA824CB9-4AE0-466A-AE2E-7FF6F0AF6FC8}" dt="2023-08-14T17:07:08.102" v="426"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8-14T17:17:00.440" v="471" actId="5793"/>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8-14T17:17:00.440" v="471" actId="5793"/>
          <ac:spMkLst>
            <pc:docMk/>
            <pc:sldMk cId="3576977642" sldId="362"/>
            <ac:spMk id="16" creationId="{CA1A1623-65F8-E7F3-860B-98677C489FFA}"/>
          </ac:spMkLst>
        </pc:spChg>
      </pc:sldChg>
      <pc:sldChg chg="modSp mod">
        <pc:chgData name="Alfred Asterjadhi" userId="39de57b9-85c0-4fd1-aaac-8ca2b6560ad0" providerId="ADAL" clId="{CA824CB9-4AE0-466A-AE2E-7FF6F0AF6FC8}" dt="2023-08-14T16:59:55.906" v="251" actId="207"/>
        <pc:sldMkLst>
          <pc:docMk/>
          <pc:sldMk cId="2875004496" sldId="364"/>
        </pc:sldMkLst>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8-14T16:59:55.906" v="251" actId="207"/>
          <ac:graphicFrameMkLst>
            <pc:docMk/>
            <pc:sldMk cId="2875004496" sldId="364"/>
            <ac:graphicFrameMk id="9" creationId="{AA5336CB-873D-64D2-6A97-0EB14F84177A}"/>
          </ac:graphicFrameMkLst>
        </pc:graphicFrameChg>
      </pc:sldChg>
      <pc:sldChg chg="delSp modSp mod">
        <pc:chgData name="Alfred Asterjadhi" userId="39de57b9-85c0-4fd1-aaac-8ca2b6560ad0" providerId="ADAL" clId="{CA824CB9-4AE0-466A-AE2E-7FF6F0AF6FC8}" dt="2023-08-14T17:02:12.481" v="295" actId="6549"/>
        <pc:sldMkLst>
          <pc:docMk/>
          <pc:sldMk cId="1843331871" sldId="365"/>
        </pc:sldMkLst>
        <pc:spChg chg="mod">
          <ac:chgData name="Alfred Asterjadhi" userId="39de57b9-85c0-4fd1-aaac-8ca2b6560ad0" providerId="ADAL" clId="{CA824CB9-4AE0-466A-AE2E-7FF6F0AF6FC8}" dt="2023-08-14T17:02:12.481" v="295" actId="6549"/>
          <ac:spMkLst>
            <pc:docMk/>
            <pc:sldMk cId="1843331871" sldId="365"/>
            <ac:spMk id="2" creationId="{0753DF19-5604-D757-CF21-A9FC2116E8DC}"/>
          </ac:spMkLst>
        </pc:spChg>
        <pc:spChg chg="mod">
          <ac:chgData name="Alfred Asterjadhi" userId="39de57b9-85c0-4fd1-aaac-8ca2b6560ad0" providerId="ADAL" clId="{CA824CB9-4AE0-466A-AE2E-7FF6F0AF6FC8}" dt="2023-08-14T16:50:51.455" v="83"/>
          <ac:spMkLst>
            <pc:docMk/>
            <pc:sldMk cId="1843331871" sldId="365"/>
            <ac:spMk id="6" creationId="{6ACA49CE-D01F-5C62-094F-BCB7174FDE18}"/>
          </ac:spMkLst>
        </pc:spChg>
        <pc:spChg chg="mod">
          <ac:chgData name="Alfred Asterjadhi" userId="39de57b9-85c0-4fd1-aaac-8ca2b6560ad0" providerId="ADAL" clId="{CA824CB9-4AE0-466A-AE2E-7FF6F0AF6FC8}" dt="2023-08-14T17:01:59.896" v="284" actId="5793"/>
          <ac:spMkLst>
            <pc:docMk/>
            <pc:sldMk cId="1843331871" sldId="365"/>
            <ac:spMk id="25" creationId="{DEEFA1CA-22CD-79BC-A375-F798D55F5E83}"/>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sldChg>
      <pc:sldChg chg="delSp modSp mod">
        <pc:chgData name="Alfred Asterjadhi" userId="39de57b9-85c0-4fd1-aaac-8ca2b6560ad0" providerId="ADAL" clId="{CA824CB9-4AE0-466A-AE2E-7FF6F0AF6FC8}" dt="2023-08-14T17:16:44.477" v="458"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8-14T17:15:41.640" v="445"/>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8-14T17:17:11.690" v="484" actId="5793"/>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8-14T17:17:11.690" v="484" actId="5793"/>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8-14T17:00:03.318" v="253" actId="2711"/>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8-14T17:00:03.318" v="253" actId="2711"/>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8-14T17:05:12.364" v="374" actId="13926"/>
        <pc:sldMkLst>
          <pc:docMk/>
          <pc:sldMk cId="917226829" sldId="396"/>
        </pc:sldMkLst>
        <pc:spChg chg="mod ord">
          <ac:chgData name="Alfred Asterjadhi" userId="39de57b9-85c0-4fd1-aaac-8ca2b6560ad0" providerId="ADAL" clId="{CA824CB9-4AE0-466A-AE2E-7FF6F0AF6FC8}" dt="2023-08-14T17:05:12.364" v="374"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8-14T17:05:08.257" v="373" actId="404"/>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8-14T17:06:01.356" v="390" actId="20577"/>
        <pc:sldMkLst>
          <pc:docMk/>
          <pc:sldMk cId="3614762288" sldId="400"/>
        </pc:sldMkLst>
        <pc:spChg chg="mod">
          <ac:chgData name="Alfred Asterjadhi" userId="39de57b9-85c0-4fd1-aaac-8ca2b6560ad0" providerId="ADAL" clId="{CA824CB9-4AE0-466A-AE2E-7FF6F0AF6FC8}" dt="2023-08-14T17:05:47.211" v="381" actId="13926"/>
          <ac:spMkLst>
            <pc:docMk/>
            <pc:sldMk cId="3614762288" sldId="400"/>
            <ac:spMk id="2" creationId="{4B5F0D0E-8BB7-48AB-9160-728B8B3399A2}"/>
          </ac:spMkLst>
        </pc:spChg>
        <pc:spChg chg="mod">
          <ac:chgData name="Alfred Asterjadhi" userId="39de57b9-85c0-4fd1-aaac-8ca2b6560ad0" providerId="ADAL" clId="{CA824CB9-4AE0-466A-AE2E-7FF6F0AF6FC8}" dt="2023-08-14T17:06:01.356" v="390" actId="2057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8-14T17:03:57.816" v="331" actId="20577"/>
        <pc:sldMkLst>
          <pc:docMk/>
          <pc:sldMk cId="3577588007" sldId="989"/>
        </pc:sldMkLst>
        <pc:spChg chg="mod">
          <ac:chgData name="Alfred Asterjadhi" userId="39de57b9-85c0-4fd1-aaac-8ca2b6560ad0" providerId="ADAL" clId="{CA824CB9-4AE0-466A-AE2E-7FF6F0AF6FC8}" dt="2023-08-14T17:03:57.816" v="331" actId="20577"/>
          <ac:spMkLst>
            <pc:docMk/>
            <pc:sldMk cId="3577588007" sldId="989"/>
            <ac:spMk id="2" creationId="{4B5F0D0E-8BB7-48AB-9160-728B8B3399A2}"/>
          </ac:spMkLst>
        </pc:spChg>
        <pc:spChg chg="mod">
          <ac:chgData name="Alfred Asterjadhi" userId="39de57b9-85c0-4fd1-aaac-8ca2b6560ad0" providerId="ADAL" clId="{CA824CB9-4AE0-466A-AE2E-7FF6F0AF6FC8}" dt="2023-08-14T17:03:45.769" v="3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8-14T17:06:31.572" v="406" actId="20577"/>
        <pc:sldMkLst>
          <pc:docMk/>
          <pc:sldMk cId="2409887836" sldId="994"/>
        </pc:sldMkLst>
        <pc:spChg chg="mod">
          <ac:chgData name="Alfred Asterjadhi" userId="39de57b9-85c0-4fd1-aaac-8ca2b6560ad0" providerId="ADAL" clId="{CA824CB9-4AE0-466A-AE2E-7FF6F0AF6FC8}" dt="2023-08-14T17:06:26.200" v="397" actId="13926"/>
          <ac:spMkLst>
            <pc:docMk/>
            <pc:sldMk cId="2409887836" sldId="994"/>
            <ac:spMk id="2" creationId="{4B5F0D0E-8BB7-48AB-9160-728B8B3399A2}"/>
          </ac:spMkLst>
        </pc:spChg>
        <pc:spChg chg="mod">
          <ac:chgData name="Alfred Asterjadhi" userId="39de57b9-85c0-4fd1-aaac-8ca2b6560ad0" providerId="ADAL" clId="{CA824CB9-4AE0-466A-AE2E-7FF6F0AF6FC8}" dt="2023-08-14T17:06:31.572" v="406" actId="2057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8-14T17:06:11.443" v="392" actId="13926"/>
        <pc:sldMkLst>
          <pc:docMk/>
          <pc:sldMk cId="3360543781" sldId="995"/>
        </pc:sldMkLst>
        <pc:spChg chg="mod">
          <ac:chgData name="Alfred Asterjadhi" userId="39de57b9-85c0-4fd1-aaac-8ca2b6560ad0" providerId="ADAL" clId="{CA824CB9-4AE0-466A-AE2E-7FF6F0AF6FC8}" dt="2023-08-14T17:06:11.443" v="392" actId="13926"/>
          <ac:spMkLst>
            <pc:docMk/>
            <pc:sldMk cId="3360543781" sldId="995"/>
            <ac:spMk id="2" creationId="{4B5F0D0E-8BB7-48AB-9160-728B8B3399A2}"/>
          </ac:spMkLst>
        </pc:spChg>
        <pc:spChg chg="mod">
          <ac:chgData name="Alfred Asterjadhi" userId="39de57b9-85c0-4fd1-aaac-8ca2b6560ad0" providerId="ADAL" clId="{CA824CB9-4AE0-466A-AE2E-7FF6F0AF6FC8}" dt="2023-08-14T17:06:09.124" v="391" actId="2057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8-14T17:17:22.323" v="490" actId="5793"/>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8-14T17:17:22.323" v="490" actId="5793"/>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8-14T17:00:25.655" v="260"/>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8-14T17:00:25.655" v="260"/>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8-14T17:03:07.333" v="317" actId="404"/>
        <pc:sldMkLst>
          <pc:docMk/>
          <pc:sldMk cId="3233208257" sldId="1006"/>
        </pc:sldMkLst>
        <pc:spChg chg="mod">
          <ac:chgData name="Alfred Asterjadhi" userId="39de57b9-85c0-4fd1-aaac-8ca2b6560ad0" providerId="ADAL" clId="{CA824CB9-4AE0-466A-AE2E-7FF6F0AF6FC8}" dt="2023-08-14T17:01:45.434" v="273" actId="13926"/>
          <ac:spMkLst>
            <pc:docMk/>
            <pc:sldMk cId="3233208257" sldId="1006"/>
            <ac:spMk id="2" creationId="{4B5F0D0E-8BB7-48AB-9160-728B8B3399A2}"/>
          </ac:spMkLst>
        </pc:spChg>
        <pc:spChg chg="mod">
          <ac:chgData name="Alfred Asterjadhi" userId="39de57b9-85c0-4fd1-aaac-8ca2b6560ad0" providerId="ADAL" clId="{CA824CB9-4AE0-466A-AE2E-7FF6F0AF6FC8}" dt="2023-08-14T17:03:07.333" v="317" actId="404"/>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8-14T17:05:16.648" v="375" actId="20577"/>
        <pc:sldMkLst>
          <pc:docMk/>
          <pc:sldMk cId="1768640220" sldId="1009"/>
        </pc:sldMkLst>
        <pc:spChg chg="mod">
          <ac:chgData name="Alfred Asterjadhi" userId="39de57b9-85c0-4fd1-aaac-8ca2b6560ad0" providerId="ADAL" clId="{CA824CB9-4AE0-466A-AE2E-7FF6F0AF6FC8}" dt="2023-08-14T17:03:25.024" v="321" actId="20577"/>
          <ac:spMkLst>
            <pc:docMk/>
            <pc:sldMk cId="1768640220" sldId="1009"/>
            <ac:spMk id="2" creationId="{4B5F0D0E-8BB7-48AB-9160-728B8B3399A2}"/>
          </ac:spMkLst>
        </pc:spChg>
        <pc:spChg chg="mod">
          <ac:chgData name="Alfred Asterjadhi" userId="39de57b9-85c0-4fd1-aaac-8ca2b6560ad0" providerId="ADAL" clId="{CA824CB9-4AE0-466A-AE2E-7FF6F0AF6FC8}" dt="2023-08-14T17:05:16.648" v="375"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8-14T17:04:11.884" v="337" actId="20577"/>
        <pc:sldMkLst>
          <pc:docMk/>
          <pc:sldMk cId="2757311451" sldId="1010"/>
        </pc:sldMkLst>
        <pc:spChg chg="mod">
          <ac:chgData name="Alfred Asterjadhi" userId="39de57b9-85c0-4fd1-aaac-8ca2b6560ad0" providerId="ADAL" clId="{CA824CB9-4AE0-466A-AE2E-7FF6F0AF6FC8}" dt="2023-08-14T17:04:11.884" v="337" actId="20577"/>
          <ac:spMkLst>
            <pc:docMk/>
            <pc:sldMk cId="2757311451" sldId="1010"/>
            <ac:spMk id="2" creationId="{4B5F0D0E-8BB7-48AB-9160-728B8B3399A2}"/>
          </ac:spMkLst>
        </pc:spChg>
      </pc:sldChg>
      <pc:sldChg chg="modSp add mod">
        <pc:chgData name="Alfred Asterjadhi" userId="39de57b9-85c0-4fd1-aaac-8ca2b6560ad0" providerId="ADAL" clId="{CA824CB9-4AE0-466A-AE2E-7FF6F0AF6FC8}" dt="2023-08-14T17:05:33.580" v="377" actId="20577"/>
        <pc:sldMkLst>
          <pc:docMk/>
          <pc:sldMk cId="2064891760" sldId="1011"/>
        </pc:sldMkLst>
        <pc:spChg chg="mod">
          <ac:chgData name="Alfred Asterjadhi" userId="39de57b9-85c0-4fd1-aaac-8ca2b6560ad0" providerId="ADAL" clId="{CA824CB9-4AE0-466A-AE2E-7FF6F0AF6FC8}" dt="2023-08-14T17:05:33.580" v="377" actId="20577"/>
          <ac:spMkLst>
            <pc:docMk/>
            <pc:sldMk cId="2064891760" sldId="1011"/>
            <ac:spMk id="2" creationId="{4B5F0D0E-8BB7-48AB-9160-728B8B3399A2}"/>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8-14T17:05:35.674" v="378" actId="20577"/>
        <pc:sldMkLst>
          <pc:docMk/>
          <pc:sldMk cId="2270297831" sldId="1012"/>
        </pc:sldMkLst>
        <pc:spChg chg="mod">
          <ac:chgData name="Alfred Asterjadhi" userId="39de57b9-85c0-4fd1-aaac-8ca2b6560ad0" providerId="ADAL" clId="{CA824CB9-4AE0-466A-AE2E-7FF6F0AF6FC8}" dt="2023-08-14T17:05:35.674" v="378" actId="20577"/>
          <ac:spMkLst>
            <pc:docMk/>
            <pc:sldMk cId="2270297831" sldId="1012"/>
            <ac:spMk id="2" creationId="{4B5F0D0E-8BB7-48AB-9160-728B8B3399A2}"/>
          </ac:spMkLst>
        </pc:spChg>
      </pc:sldChg>
      <pc:sldChg chg="modSp add mod">
        <pc:chgData name="Alfred Asterjadhi" userId="39de57b9-85c0-4fd1-aaac-8ca2b6560ad0" providerId="ADAL" clId="{CA824CB9-4AE0-466A-AE2E-7FF6F0AF6FC8}" dt="2023-08-14T17:06:20.304" v="396" actId="20577"/>
        <pc:sldMkLst>
          <pc:docMk/>
          <pc:sldMk cId="564270507" sldId="1013"/>
        </pc:sldMkLst>
        <pc:spChg chg="mod">
          <ac:chgData name="Alfred Asterjadhi" userId="39de57b9-85c0-4fd1-aaac-8ca2b6560ad0" providerId="ADAL" clId="{CA824CB9-4AE0-466A-AE2E-7FF6F0AF6FC8}" dt="2023-08-14T17:06:20.304" v="396" actId="20577"/>
          <ac:spMkLst>
            <pc:docMk/>
            <pc:sldMk cId="564270507" sldId="1013"/>
            <ac:spMk id="2" creationId="{4B5F0D0E-8BB7-48AB-9160-728B8B3399A2}"/>
          </ac:spMkLst>
        </pc:spChg>
      </pc:sldChg>
      <pc:sldMasterChg chg="modSp mod">
        <pc:chgData name="Alfred Asterjadhi" userId="39de57b9-85c0-4fd1-aaac-8ca2b6560ad0" providerId="ADAL" clId="{CA824CB9-4AE0-466A-AE2E-7FF6F0AF6FC8}" dt="2023-08-14T16:49:23.750" v="38" actId="20577"/>
        <pc:sldMasterMkLst>
          <pc:docMk/>
          <pc:sldMasterMk cId="0" sldId="2147483648"/>
        </pc:sldMasterMkLst>
        <pc:spChg chg="mod">
          <ac:chgData name="Alfred Asterjadhi" userId="39de57b9-85c0-4fd1-aaac-8ca2b6560ad0" providerId="ADAL" clId="{CA824CB9-4AE0-466A-AE2E-7FF6F0AF6FC8}" dt="2023-08-14T16:49:17.468" v="23"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802.11-23/01364r0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2023 meeting, and conf calls</a:t>
            </a:r>
          </a:p>
          <a:p>
            <a:pPr>
              <a:buFont typeface="Arial" panose="020B0604020202020204" pitchFamily="34" charset="0"/>
              <a:buChar char="•"/>
            </a:pPr>
            <a:r>
              <a:rPr lang="en-US" sz="1800" dirty="0"/>
              <a:t>Approve minutes from July 2023 meeting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July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Monday PM2, Joint (16:00-18:00)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Nov.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771888538"/>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strike="sngStrike" dirty="0">
                        <a:solidFill>
                          <a:schemeClr val="tx1"/>
                        </a:solidFill>
                      </a:endParaRPr>
                    </a:p>
                  </a:txBody>
                  <a:tcPr/>
                </a:tc>
                <a:tc>
                  <a:txBody>
                    <a:bodyPr/>
                    <a:lstStyle/>
                    <a:p>
                      <a:pPr algn="ctr"/>
                      <a:endParaRPr lang="en-US" sz="1800" b="0" strike="sng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September 10-15,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29788195"/>
              </p:ext>
            </p:extLst>
          </p:nvPr>
        </p:nvGraphicFramePr>
        <p:xfrm>
          <a:off x="851217" y="1582301"/>
          <a:ext cx="7736268" cy="342993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#CIDs</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algn="l"/>
                      <a:endParaRPr lang="en-US" sz="1000" b="0" dirty="0">
                        <a:solidFill>
                          <a:schemeClr val="tx1"/>
                        </a:solidFill>
                        <a:effectLst/>
                        <a:latin typeface="+mj-lt"/>
                      </a:endParaRPr>
                    </a:p>
                  </a:txBody>
                  <a:tcPr anchor="ctr"/>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algn="l"/>
                      <a:endParaRPr lang="en-US" sz="1000" b="0" strike="sngStrike" dirty="0">
                        <a:solidFill>
                          <a:schemeClr val="tx1"/>
                        </a:solidFill>
                        <a:effectLst/>
                        <a:latin typeface="+mj-lt"/>
                      </a:endParaRPr>
                    </a:p>
                  </a:txBody>
                  <a:tcPr anchor="ctr"/>
                </a:tc>
                <a:tc>
                  <a:txBody>
                    <a:bodyPr/>
                    <a:lstStyle/>
                    <a:p>
                      <a:pPr marL="0" marR="0">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strike="sngStrike"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1687208636"/>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915561796"/>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100" dirty="0"/>
              <a:t>…</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4599797" cy="4113213"/>
          </a:xfrm>
        </p:spPr>
        <p:txBody>
          <a:bodyPr/>
          <a:lstStyle/>
          <a:p>
            <a:pPr>
              <a:buFont typeface="Arial" panose="020B0604020202020204" pitchFamily="34" charset="0"/>
              <a:buChar char="•"/>
            </a:pPr>
            <a:r>
              <a:rPr lang="en-US" sz="1400" dirty="0"/>
              <a:t>…</a:t>
            </a:r>
            <a:endParaRPr lang="en-US" sz="1100" dirty="0">
              <a:solidFill>
                <a:srgbClr val="FF0000"/>
              </a:solidFill>
            </a:endParaRP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59134"/>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a:t>
            </a:r>
          </a:p>
          <a:p>
            <a:pPr>
              <a:buFont typeface="Arial" panose="020B0604020202020204" pitchFamily="34" charset="0"/>
              <a:buChar char="•"/>
            </a:pPr>
            <a:r>
              <a:rPr lang="en-GB" sz="1800" dirty="0"/>
              <a:t>Submissions:</a:t>
            </a:r>
          </a:p>
          <a:p>
            <a:pPr lvl="1">
              <a:buFont typeface="Arial" panose="020B0604020202020204" pitchFamily="34" charset="0"/>
              <a:buChar char="•"/>
            </a:pPr>
            <a:r>
              <a:rPr lang="en-GB" sz="1050" dirty="0"/>
              <a:t>…</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7686402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r>
              <a:rPr lang="en-US" altLang="en-US" sz="1800" dirty="0"/>
              <a:t>Call meeting to order </a:t>
            </a:r>
          </a:p>
          <a:p>
            <a:r>
              <a:rPr lang="en-US" altLang="en-US" sz="1800" dirty="0"/>
              <a:t>IEEE-SA Policies and Procedure</a:t>
            </a:r>
          </a:p>
          <a:p>
            <a:r>
              <a:rPr lang="en-US" altLang="en-US" sz="1800" dirty="0"/>
              <a:t>Attendance reminder</a:t>
            </a:r>
          </a:p>
          <a:p>
            <a:r>
              <a:rPr lang="en-GB" sz="1800" dirty="0"/>
              <a:t>Announcements:  </a:t>
            </a:r>
          </a:p>
          <a:p>
            <a:pPr lvl="0"/>
            <a:r>
              <a:rPr lang="en-GB" sz="1800" dirty="0"/>
              <a:t>Submissions:</a:t>
            </a:r>
          </a:p>
          <a:p>
            <a:r>
              <a:rPr lang="en-US" altLang="en-US" sz="1800" dirty="0"/>
              <a:t>Motions (including approving minutes)</a:t>
            </a:r>
          </a:p>
          <a:p>
            <a:r>
              <a:rPr lang="en-GB" sz="1800" dirty="0" err="1"/>
              <a:t>AoB</a:t>
            </a:r>
            <a:r>
              <a:rPr lang="en-GB" sz="1800" dirty="0"/>
              <a:t>:</a:t>
            </a:r>
          </a:p>
          <a:p>
            <a:pPr lvl="0"/>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64891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https://web.cvent.com/event/fc97a8df-9809-496b-9a5f-25b524bfd641/summary</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02978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r>
              <a:rPr lang="en-US" sz="1200" dirty="0">
                <a:solidFill>
                  <a:srgbClr val="00B050"/>
                </a:solidFill>
              </a:rPr>
              <a:t>	</a:t>
            </a:r>
            <a:endParaRPr lang="en-GB" sz="1200" dirty="0">
              <a:solidFill>
                <a:srgbClr val="00B050"/>
              </a:solidFill>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5642705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GB" sz="1400" dirty="0"/>
              <a:t>Motions (second hour):</a:t>
            </a:r>
            <a:endParaRPr lang="en-GB" sz="1100" dirty="0"/>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i="0" u="none" strike="noStrike" dirty="0">
                <a:solidFill>
                  <a:schemeClr val="tx1"/>
                </a:solidFill>
                <a:effectLst/>
              </a:rPr>
              <a:t>Motions: </a:t>
            </a:r>
          </a:p>
          <a:p>
            <a:pPr lvl="0">
              <a:buFont typeface="Arial" panose="020B0604020202020204" pitchFamily="34" charset="0"/>
              <a:buChar char="•"/>
            </a:pPr>
            <a:r>
              <a:rPr lang="en-US" sz="1400" dirty="0"/>
              <a:t>CR Status, Goals for November 2023, Teleconference, Ad-Hoc,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5" y="5133295"/>
            <a:ext cx="3113773" cy="1043858"/>
            <a:chOff x="9314474" y="5383231"/>
            <a:chExt cx="2572726"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414795" cy="296785"/>
            </a:xfrm>
            <a:prstGeom prst="rect">
              <a:avLst/>
            </a:prstGeom>
            <a:noFill/>
          </p:spPr>
          <p:txBody>
            <a:bodyPr wrap="none" rtlCol="0">
              <a:spAutoFit/>
            </a:bodyPr>
            <a:lstStyle/>
            <a:p>
              <a:r>
                <a:rPr lang="en-US" sz="1400" dirty="0">
                  <a:solidFill>
                    <a:schemeClr val="tx1"/>
                  </a:solidFill>
                </a:rPr>
                <a:t> CID Distribution (~)</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304893" cy="244847"/>
            </a:xfrm>
            <a:prstGeom prst="rect">
              <a:avLst/>
            </a:prstGeom>
            <a:noFill/>
          </p:spPr>
          <p:txBody>
            <a:bodyPr wrap="none" rtlCol="0">
              <a:spAutoFit/>
            </a:bodyPr>
            <a:lstStyle/>
            <a:p>
              <a:r>
                <a:rPr lang="en-US" sz="1050" dirty="0">
                  <a:solidFill>
                    <a:schemeClr val="tx1"/>
                  </a:solidFill>
                </a:rPr>
                <a:t>~%</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304893" cy="244847"/>
            </a:xfrm>
            <a:prstGeom prst="rect">
              <a:avLst/>
            </a:prstGeom>
            <a:noFill/>
          </p:spPr>
          <p:txBody>
            <a:bodyPr wrap="none" rtlCol="0">
              <a:spAutoFit/>
            </a:bodyPr>
            <a:lstStyle/>
            <a:p>
              <a:r>
                <a:rPr lang="en-US" sz="1050" dirty="0">
                  <a:solidFill>
                    <a:schemeClr val="tx1"/>
                  </a:solidFill>
                </a:rPr>
                <a:t>~%</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304893" cy="244847"/>
            </a:xfrm>
            <a:prstGeom prst="rect">
              <a:avLst/>
            </a:prstGeom>
            <a:noFill/>
          </p:spPr>
          <p:txBody>
            <a:bodyPr wrap="none" rtlCol="0">
              <a:spAutoFit/>
            </a:bodyPr>
            <a:lstStyle/>
            <a:p>
              <a:r>
                <a:rPr lang="en-US" sz="1050" dirty="0">
                  <a:solidFill>
                    <a:schemeClr val="tx1"/>
                  </a:solidFill>
                </a:rPr>
                <a:t>~%</a:t>
              </a:r>
            </a:p>
          </p:txBody>
        </p:sp>
      </p:grpSp>
      <p:pic>
        <p:nvPicPr>
          <p:cNvPr id="10" name="Picture 9">
            <a:extLst>
              <a:ext uri="{FF2B5EF4-FFF2-40B4-BE49-F238E27FC236}">
                <a16:creationId xmlns:a16="http://schemas.microsoft.com/office/drawing/2014/main" id="{D54854AB-419B-E2B5-21FB-6BC02F6CAD58}"/>
              </a:ext>
            </a:extLst>
          </p:cNvPr>
          <p:cNvPicPr>
            <a:picLocks noChangeAspect="1"/>
          </p:cNvPicPr>
          <p:nvPr/>
        </p:nvPicPr>
        <p:blipFill>
          <a:blip r:embed="rId2"/>
          <a:stretch>
            <a:fillRect/>
          </a:stretch>
        </p:blipFill>
        <p:spPr>
          <a:xfrm>
            <a:off x="4344988" y="1385303"/>
            <a:ext cx="4798483" cy="3598862"/>
          </a:xfrm>
          <a:prstGeom prst="rect">
            <a:avLst/>
          </a:prstGeom>
        </p:spPr>
      </p:pic>
    </p:spTree>
    <p:extLst>
      <p:ext uri="{BB962C8B-B14F-4D97-AF65-F5344CB8AC3E}">
        <p14:creationId xmlns:p14="http://schemas.microsoft.com/office/powerpoint/2010/main" val="37597181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p:txBody>
          <a:bodyPr/>
          <a:lstStyle/>
          <a:p>
            <a:pPr>
              <a:buFont typeface="Arial" panose="020B0604020202020204" pitchFamily="34" charset="0"/>
              <a:buChar char="•"/>
            </a:pPr>
            <a:r>
              <a:rPr lang="en-US" dirty="0"/>
              <a:t>…</a:t>
            </a:r>
          </a:p>
        </p:txBody>
      </p:sp>
    </p:spTree>
    <p:extLst>
      <p:ext uri="{BB962C8B-B14F-4D97-AF65-F5344CB8AC3E}">
        <p14:creationId xmlns:p14="http://schemas.microsoft.com/office/powerpoint/2010/main" val="31403646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highlight>
                  <a:srgbClr val="00FF00"/>
                </a:highlight>
              </a:rPr>
              <a:t>PAR approved									Mar 2019</a:t>
            </a:r>
          </a:p>
          <a:p>
            <a:pPr>
              <a:buFont typeface="Arial" panose="020B0604020202020204" pitchFamily="34" charset="0"/>
              <a:buChar char="•"/>
            </a:pPr>
            <a:r>
              <a:rPr lang="en-US" altLang="en-US" sz="1400" dirty="0">
                <a:solidFill>
                  <a:schemeClr val="tx1"/>
                </a:solidFill>
                <a:highlight>
                  <a:srgbClr val="00FF00"/>
                </a:highlight>
              </a:rPr>
              <a:t>First TG meeting									May 2019</a:t>
            </a:r>
          </a:p>
          <a:p>
            <a:pPr>
              <a:buFont typeface="Arial" panose="020B0604020202020204" pitchFamily="34" charset="0"/>
              <a:buChar char="•"/>
            </a:pPr>
            <a:r>
              <a:rPr lang="en-US" altLang="en-US" sz="1400" dirty="0">
                <a:solidFill>
                  <a:schemeClr val="tx1"/>
                </a:solidFill>
                <a:highlight>
                  <a:srgbClr val="00FF00"/>
                </a:highlight>
              </a:rPr>
              <a:t>D0.1 											Sept 2020</a:t>
            </a:r>
          </a:p>
          <a:p>
            <a:pPr>
              <a:buFont typeface="Arial" panose="020B0604020202020204" pitchFamily="34" charset="0"/>
              <a:buChar char="•"/>
            </a:pPr>
            <a:r>
              <a:rPr lang="en-US" altLang="en-US" sz="1400" dirty="0">
                <a:highlight>
                  <a:srgbClr val="00FF00"/>
                </a:highlight>
              </a:rPr>
              <a:t>D1.0 WG Comment Collection							May 2021</a:t>
            </a:r>
          </a:p>
          <a:p>
            <a:pPr>
              <a:buFont typeface="Arial" panose="020B0604020202020204" pitchFamily="34" charset="0"/>
              <a:buChar char="•"/>
            </a:pPr>
            <a:r>
              <a:rPr lang="en-US" altLang="en-US" sz="1400" dirty="0">
                <a:highlight>
                  <a:srgbClr val="00FF00"/>
                </a:highlight>
              </a:rPr>
              <a:t>D2.0 WG </a:t>
            </a:r>
            <a:r>
              <a:rPr lang="en-US" altLang="en-US" sz="1400" dirty="0">
                <a:solidFill>
                  <a:schemeClr val="tx1"/>
                </a:solidFill>
                <a:highlight>
                  <a:srgbClr val="00FF00"/>
                </a:highlight>
              </a:rPr>
              <a:t>Letter Ballot</a:t>
            </a:r>
            <a:r>
              <a:rPr lang="en-US" altLang="en-US" sz="1400" dirty="0">
                <a:highlight>
                  <a:srgbClr val="00FF00"/>
                </a:highlight>
              </a:rPr>
              <a:t>								</a:t>
            </a:r>
            <a:r>
              <a:rPr lang="en-US" altLang="en-US" sz="1400" dirty="0">
                <a:solidFill>
                  <a:schemeClr val="tx1"/>
                </a:solidFill>
                <a:highlight>
                  <a:srgbClr val="00FF00"/>
                </a:highlight>
              </a:rPr>
              <a:t>May 2022</a:t>
            </a:r>
          </a:p>
          <a:p>
            <a:pPr>
              <a:buFont typeface="Arial" panose="020B0604020202020204" pitchFamily="34" charset="0"/>
              <a:buChar char="•"/>
            </a:pPr>
            <a:r>
              <a:rPr lang="en-US" altLang="en-US" sz="1400" dirty="0">
                <a:highlight>
                  <a:srgbClr val="00FF00"/>
                </a:highlight>
              </a:rPr>
              <a:t>D3.0 LB 										</a:t>
            </a:r>
            <a:r>
              <a:rPr lang="en-US" altLang="en-US" sz="1400" dirty="0">
                <a:solidFill>
                  <a:schemeClr val="tx1"/>
                </a:solidFill>
                <a:highlight>
                  <a:srgbClr val="00FF00"/>
                </a:highlight>
              </a:rPr>
              <a:t>Jan 2023</a:t>
            </a:r>
          </a:p>
          <a:p>
            <a:pPr>
              <a:buFont typeface="Arial" panose="020B0604020202020204" pitchFamily="34" charset="0"/>
              <a:buChar char="•"/>
            </a:pPr>
            <a:r>
              <a:rPr lang="en-US" altLang="en-US" sz="1400" dirty="0">
                <a:highlight>
                  <a:srgbClr val="00FF00"/>
                </a:highlight>
              </a:rPr>
              <a:t>D4.0 LB 										</a:t>
            </a:r>
            <a:r>
              <a:rPr lang="en-US" altLang="en-US" sz="1400" dirty="0">
                <a:solidFill>
                  <a:schemeClr val="tx1"/>
                </a:solidFill>
                <a:highlight>
                  <a:srgbClr val="00FF00"/>
                </a:highlight>
              </a:rPr>
              <a:t>July 2023</a:t>
            </a:r>
          </a:p>
          <a:p>
            <a:pPr>
              <a:buFont typeface="Arial" panose="020B0604020202020204" pitchFamily="34" charset="0"/>
              <a:buChar char="•"/>
            </a:pPr>
            <a:r>
              <a:rPr lang="en-US" altLang="en-US" sz="1400" dirty="0">
                <a:highlight>
                  <a:srgbClr val="FFFF00"/>
                </a:highlight>
              </a:rPr>
              <a:t>Initial </a:t>
            </a:r>
            <a:r>
              <a:rPr lang="en-US" altLang="en-US" sz="1400" dirty="0">
                <a:solidFill>
                  <a:schemeClr val="tx1"/>
                </a:solidFill>
                <a:highlight>
                  <a:srgbClr val="FFFF00"/>
                </a:highlight>
              </a:rPr>
              <a:t>SA </a:t>
            </a:r>
            <a:r>
              <a:rPr lang="en-US" altLang="en-US" sz="1400" dirty="0">
                <a:highlight>
                  <a:srgbClr val="FFFF00"/>
                </a:highlight>
              </a:rPr>
              <a:t>Ballot 									</a:t>
            </a:r>
            <a:r>
              <a:rPr lang="en-US" altLang="en-US" sz="1400" dirty="0">
                <a:solidFill>
                  <a:schemeClr val="tx1"/>
                </a:solidFill>
                <a:highlight>
                  <a:srgbClr val="FFFF00"/>
                </a:highlight>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156907</TotalTime>
  <Words>3187</Words>
  <Application>Microsoft Office PowerPoint</Application>
  <PresentationFormat>On-screen Show (4:3)</PresentationFormat>
  <Paragraphs>531</Paragraphs>
  <Slides>41</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9" baseType="lpstr">
      <vt:lpstr>Arial</vt:lpstr>
      <vt:lpstr>Arial Black</vt:lpstr>
      <vt:lpstr>Calibri</vt:lpstr>
      <vt:lpstr>Monotype Sorts</vt:lpstr>
      <vt:lpstr>Times New Roman</vt:lpstr>
      <vt:lpstr>Wingdings</vt:lpstr>
      <vt:lpstr>Office Theme</vt:lpstr>
      <vt:lpstr>Document</vt:lpstr>
      <vt:lpstr>TGbe September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MAC Submission’s List 1</vt:lpstr>
      <vt:lpstr>Monday Joint Agenda-PM1</vt:lpstr>
      <vt:lpstr>Summary from July meeting &amp; conf calls</vt:lpstr>
      <vt:lpstr>Monday Joint Agenda-PM2</vt:lpstr>
      <vt:lpstr>Tuesday PHY Agenda–AM2</vt:lpstr>
      <vt:lpstr>Tuesday MAC Agenda–AM2</vt:lpstr>
      <vt:lpstr>Tuesday Joint Agenda-PM1</vt:lpstr>
      <vt:lpstr>Tuesday PHY Agenda–PM2</vt:lpstr>
      <vt:lpstr>Tuesday MAC Agenda–PM2</vt:lpstr>
      <vt:lpstr>Wednesday Joint Agenda-AM2</vt:lpstr>
      <vt:lpstr>Wednesday PHY Agenda–PM2</vt:lpstr>
      <vt:lpstr>Wednesday MAC Agenda–PM2</vt:lpstr>
      <vt:lpstr>Thursday Joint Agenda-AM1</vt:lpstr>
      <vt:lpstr>Thursday Joint Agenda-PM1</vt:lpstr>
      <vt:lpstr>LB275 CR Status</vt:lpstr>
      <vt:lpstr>Goals for November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2023-08-14T17:18:46Z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