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530" r:id="rId3"/>
    <p:sldId id="1040" r:id="rId4"/>
    <p:sldId id="649" r:id="rId5"/>
    <p:sldId id="615" r:id="rId6"/>
    <p:sldId id="543" r:id="rId7"/>
    <p:sldId id="1044" r:id="rId8"/>
    <p:sldId id="1060" r:id="rId9"/>
    <p:sldId id="1047" r:id="rId10"/>
    <p:sldId id="1052" r:id="rId11"/>
    <p:sldId id="1061" r:id="rId12"/>
    <p:sldId id="1062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001" autoAdjust="0"/>
    <p:restoredTop sz="95267" autoAdjust="0"/>
  </p:normalViewPr>
  <p:slideViewPr>
    <p:cSldViewPr>
      <p:cViewPr varScale="1">
        <p:scale>
          <a:sx n="94" d="100"/>
          <a:sy n="94" d="100"/>
        </p:scale>
        <p:origin x="96" y="7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79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802.11-23/1363r4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September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802.11-23/1363r4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802.11-23/1363r4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802.11-23/1363r4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802.11-23/1363r4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September 2023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2023-09-19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658759"/>
              </p:ext>
            </p:extLst>
          </p:nvPr>
        </p:nvGraphicFramePr>
        <p:xfrm>
          <a:off x="1001713" y="2438400"/>
          <a:ext cx="9736137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5244" progId="Word.Document.8">
                  <p:embed/>
                </p:oleObj>
              </mc:Choice>
              <mc:Fallback>
                <p:oleObj name="Document" r:id="rId3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38400"/>
                        <a:ext cx="9736137" cy="2368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 err="1"/>
              <a:t>TGbe</a:t>
            </a:r>
            <a:r>
              <a:rPr lang="en-GB" dirty="0"/>
              <a:t>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Authorize </a:t>
            </a:r>
            <a:r>
              <a:rPr lang="en-US" dirty="0" err="1">
                <a:solidFill>
                  <a:schemeClr val="tx1"/>
                </a:solidFill>
              </a:rPr>
              <a:t>TGbe</a:t>
            </a:r>
            <a:r>
              <a:rPr lang="en-US" dirty="0">
                <a:solidFill>
                  <a:schemeClr val="tx1"/>
                </a:solidFill>
              </a:rPr>
              <a:t> to hold an ad-hoc meeting on 9-10 November 2023, in San Diego, CA, USA, for the purpose of letter ballot comment resolution </a:t>
            </a:r>
            <a:r>
              <a:rPr lang="en-US" altLang="en-US" dirty="0">
                <a:solidFill>
                  <a:schemeClr val="tx1"/>
                </a:solidFill>
              </a:rPr>
              <a:t>and consideration of document submissions.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unanimous consent (motion passes)</a:t>
            </a:r>
          </a:p>
          <a:p>
            <a:pPr>
              <a:spcBef>
                <a:spcPts val="0"/>
              </a:spcBef>
            </a:pPr>
            <a:endParaRPr lang="en-US" sz="1800" dirty="0"/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Laurent </a:t>
            </a:r>
            <a:r>
              <a:rPr lang="en-US" sz="2000" dirty="0" err="1"/>
              <a:t>Cariou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: George Cherian, Results (Y/N/A): unanimous consent]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8985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P802.11be D4.0 in IEEE Store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Approve P802.11be D4.0 to be available for purchase from the IEEE Store.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Alfred Asterjadhi, Second: </a:t>
            </a:r>
            <a:r>
              <a:rPr lang="en-US" dirty="0" err="1"/>
              <a:t>Alecsander</a:t>
            </a:r>
            <a:r>
              <a:rPr lang="en-US" dirty="0"/>
              <a:t> Eitan </a:t>
            </a:r>
          </a:p>
          <a:p>
            <a:r>
              <a:rPr lang="en-US" dirty="0"/>
              <a:t>Result: Yes: 77, No: 0, Abstain: 0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September 2023</a:t>
            </a:r>
          </a:p>
        </p:txBody>
      </p:sp>
    </p:spTree>
    <p:extLst>
      <p:ext uri="{BB962C8B-B14F-4D97-AF65-F5344CB8AC3E}">
        <p14:creationId xmlns:p14="http://schemas.microsoft.com/office/powerpoint/2010/main" val="3510423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P802.11bf D2.0 in IEEE Store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Approve P802.11bf D2.0 to be available for purchase from the IEEE Store.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Tony Xiao Han, Second: Ian Sherlock</a:t>
            </a:r>
          </a:p>
          <a:p>
            <a:r>
              <a:rPr lang="en-US" dirty="0"/>
              <a:t>Result: Yes: 71, No: 0, Abstain: 3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September 2023</a:t>
            </a:r>
          </a:p>
        </p:txBody>
      </p:sp>
    </p:spTree>
    <p:extLst>
      <p:ext uri="{BB962C8B-B14F-4D97-AF65-F5344CB8AC3E}">
        <p14:creationId xmlns:p14="http://schemas.microsoft.com/office/powerpoint/2010/main" val="1694310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September 2023 802.11 WG interim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motions</a:t>
            </a:r>
          </a:p>
          <a:p>
            <a:r>
              <a:rPr lang="en-US" sz="2000" b="0" dirty="0"/>
              <a:t>R1 Mid-week plenary results</a:t>
            </a:r>
          </a:p>
          <a:p>
            <a:r>
              <a:rPr lang="en-US" sz="2000" b="0" dirty="0"/>
              <a:t>R2 Draft motions for closing plenary</a:t>
            </a:r>
          </a:p>
          <a:p>
            <a:r>
              <a:rPr lang="en-US" sz="2000" b="0" dirty="0"/>
              <a:t>R3 Closing plenary results (not verified)</a:t>
            </a:r>
          </a:p>
          <a:p>
            <a:r>
              <a:rPr lang="en-US" sz="2000" b="0" dirty="0"/>
              <a:t>R4 Verified results</a:t>
            </a:r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(September 13)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598753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P8</a:t>
            </a:r>
            <a:r>
              <a:rPr lang="en-GB" dirty="0"/>
              <a:t>02.11-2020/Cor 2</a:t>
            </a:r>
            <a:r>
              <a:rPr lang="en-GB" b="1" dirty="0"/>
              <a:t> Initial </a:t>
            </a:r>
            <a:r>
              <a:rPr lang="en-GB" dirty="0"/>
              <a:t>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Provided the 802.11-2020/Cor2 PAR is approved by the IEEE SASB, approve a 30-day Working Group Technical Letter Ballot asking the question ‘‘Should P802.11-2020/Cor 2 D1.0 be forwarded to SA Ballot?”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Moved: Marc </a:t>
            </a:r>
            <a:r>
              <a:rPr lang="en-GB" dirty="0" err="1">
                <a:solidFill>
                  <a:schemeClr val="tx1"/>
                </a:solidFill>
              </a:rPr>
              <a:t>Emmelmann</a:t>
            </a:r>
            <a:r>
              <a:rPr lang="en-GB" dirty="0">
                <a:solidFill>
                  <a:schemeClr val="tx1"/>
                </a:solidFill>
              </a:rPr>
              <a:t>, Second: Mike Montemurro</a:t>
            </a:r>
          </a:p>
          <a:p>
            <a:r>
              <a:rPr lang="en-US" dirty="0"/>
              <a:t>Result: unanimous consent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September 2023</a:t>
            </a:r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(September 15)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November – Honolulu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</a:t>
            </a:r>
            <a:r>
              <a:rPr lang="en-US" b="1" dirty="0"/>
              <a:t>November</a:t>
            </a:r>
            <a:r>
              <a:rPr lang="en-US" sz="2000" b="1" dirty="0"/>
              <a:t> 802 Plenary</a:t>
            </a:r>
            <a:r>
              <a:rPr lang="en-US" b="1" dirty="0"/>
              <a:t> </a:t>
            </a:r>
            <a:r>
              <a:rPr lang="en-US" sz="2000" b="1" dirty="0"/>
              <a:t>Session were held at the Hilton Hawaiian Village, Honolulu as an in-person only session, would you attend?</a:t>
            </a:r>
          </a:p>
          <a:p>
            <a:pPr lvl="2"/>
            <a:r>
              <a:rPr lang="en-US" sz="2000" b="1" dirty="0"/>
              <a:t>Yes – 65</a:t>
            </a:r>
          </a:p>
          <a:p>
            <a:pPr lvl="2"/>
            <a:r>
              <a:rPr lang="en-US" sz="2000" b="1" dirty="0"/>
              <a:t>No – 40</a:t>
            </a:r>
          </a:p>
          <a:p>
            <a:pPr lvl="2"/>
            <a:r>
              <a:rPr lang="en-US" sz="2000" b="1" dirty="0"/>
              <a:t>Abstain – 6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</a:t>
            </a:r>
            <a:r>
              <a:rPr lang="en-US" b="1" dirty="0"/>
              <a:t>November</a:t>
            </a:r>
            <a:r>
              <a:rPr lang="en-US" sz="2000" b="1" dirty="0"/>
              <a:t> 802 Plenary</a:t>
            </a:r>
            <a:r>
              <a:rPr lang="en-US" b="1" dirty="0"/>
              <a:t> </a:t>
            </a:r>
            <a:r>
              <a:rPr lang="en-US" sz="2000" b="1" dirty="0"/>
              <a:t>Session were held at the Hilton Hawaiian Village, Honolulu, as mixed-mode session, will you attend:</a:t>
            </a:r>
          </a:p>
          <a:p>
            <a:pPr lvl="2"/>
            <a:r>
              <a:rPr lang="en-US" sz="2000" b="1" dirty="0"/>
              <a:t>Attend In-person - 54</a:t>
            </a:r>
          </a:p>
          <a:p>
            <a:pPr lvl="2"/>
            <a:r>
              <a:rPr lang="en-US" sz="2000" b="1" dirty="0"/>
              <a:t>Attend Virtually (remotely) - 34</a:t>
            </a:r>
          </a:p>
          <a:p>
            <a:pPr lvl="2"/>
            <a:r>
              <a:rPr lang="en-US" sz="2000" b="1" dirty="0"/>
              <a:t>Will not attend plenary - 8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September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683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January – Panama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2024 January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Hilton Panama</a:t>
            </a:r>
            <a:r>
              <a:rPr lang="en-US" b="1" dirty="0"/>
              <a:t>,</a:t>
            </a:r>
            <a:r>
              <a:rPr lang="en-US" sz="2000" b="1" dirty="0"/>
              <a:t> Panama City, Panama, as an in-person only session, would you attend?</a:t>
            </a:r>
          </a:p>
          <a:p>
            <a:pPr lvl="2"/>
            <a:r>
              <a:rPr lang="en-US" sz="2000" b="1" dirty="0"/>
              <a:t>Yes – 60</a:t>
            </a:r>
          </a:p>
          <a:p>
            <a:pPr lvl="2"/>
            <a:r>
              <a:rPr lang="en-US" sz="2000" b="1" dirty="0"/>
              <a:t>No – 43</a:t>
            </a:r>
          </a:p>
          <a:p>
            <a:pPr lvl="2"/>
            <a:r>
              <a:rPr lang="en-US" sz="2000" b="1" dirty="0"/>
              <a:t>Abstain – 7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2024 January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Hilton Panama</a:t>
            </a:r>
            <a:r>
              <a:rPr lang="en-US" b="1" dirty="0"/>
              <a:t>,</a:t>
            </a:r>
            <a:r>
              <a:rPr lang="en-US" sz="2000" b="1" dirty="0"/>
              <a:t> Panama City, Panama, as mixed-mode session, will you attend:</a:t>
            </a:r>
          </a:p>
          <a:p>
            <a:pPr lvl="2"/>
            <a:r>
              <a:rPr lang="en-US" sz="2000" b="1" dirty="0"/>
              <a:t>Attend In-person - 53</a:t>
            </a:r>
          </a:p>
          <a:p>
            <a:pPr lvl="2"/>
            <a:r>
              <a:rPr lang="en-US" sz="2000" b="1" dirty="0"/>
              <a:t>Attend Virtually (remotely) - 55</a:t>
            </a:r>
          </a:p>
          <a:p>
            <a:pPr lvl="2"/>
            <a:r>
              <a:rPr lang="en-US" sz="2000" b="1" dirty="0"/>
              <a:t>Will not attend plenary - 6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September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309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TGme</a:t>
            </a:r>
            <a:r>
              <a:rPr lang="en-GB" dirty="0"/>
              <a:t>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Authorize </a:t>
            </a:r>
            <a:r>
              <a:rPr lang="en-GB" dirty="0" err="1">
                <a:solidFill>
                  <a:schemeClr val="tx1"/>
                </a:solidFill>
              </a:rPr>
              <a:t>TGme</a:t>
            </a:r>
            <a:r>
              <a:rPr lang="en-GB" dirty="0">
                <a:solidFill>
                  <a:schemeClr val="tx1"/>
                </a:solidFill>
              </a:rPr>
              <a:t> to hold a mixed mode ad-hoc meeting on December 7 and 8 (Thursday and Friday) in Piscataway, NJ, for the purpose of SA ballot comment resolution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Mark Hamilton on behalf of </a:t>
            </a:r>
            <a:r>
              <a:rPr lang="en-US" dirty="0" err="1"/>
              <a:t>TGme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unanimous consent (motion passes)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: </a:t>
            </a:r>
            <a:r>
              <a:rPr lang="en-GB" sz="2000" dirty="0"/>
              <a:t>Moved: Jon Rosdahl, Second: Mark Hamilton, Result: Unanimous, 18 voters present</a:t>
            </a:r>
            <a:r>
              <a:rPr lang="en-US" sz="2000" dirty="0"/>
              <a:t>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5385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P802.11REVme D4.0 in IEEE Store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Approve P802.11REVme D4.0 to be available for purchase from the IEEE Store.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Mark Hamilton, Second: Edward Au</a:t>
            </a:r>
          </a:p>
          <a:p>
            <a:r>
              <a:rPr lang="en-US" dirty="0"/>
              <a:t>Result: Yes: 93, No: 0, Abstain: 0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September 2023</a:t>
            </a:r>
          </a:p>
        </p:txBody>
      </p:sp>
    </p:spTree>
    <p:extLst>
      <p:ext uri="{BB962C8B-B14F-4D97-AF65-F5344CB8AC3E}">
        <p14:creationId xmlns:p14="http://schemas.microsoft.com/office/powerpoint/2010/main" val="1124429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264</TotalTime>
  <Words>735</Words>
  <Application>Microsoft Office PowerPoint</Application>
  <PresentationFormat>Widescreen</PresentationFormat>
  <Paragraphs>151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Times New Roman</vt:lpstr>
      <vt:lpstr>Office Theme</vt:lpstr>
      <vt:lpstr>Document</vt:lpstr>
      <vt:lpstr>802.11 September 2023 WG Motions</vt:lpstr>
      <vt:lpstr>Abstract</vt:lpstr>
      <vt:lpstr>WEDNESDAY (September 13) </vt:lpstr>
      <vt:lpstr>Motion 1: P802.11-2020/Cor 2 Initial Letter Ballot</vt:lpstr>
      <vt:lpstr>FRIDAY (September 15) </vt:lpstr>
      <vt:lpstr>Straw Poll:  November – Honolulu Plenary</vt:lpstr>
      <vt:lpstr>Straw Poll:  January – Panama Interim</vt:lpstr>
      <vt:lpstr>Motion 2: TGme ad-hoc</vt:lpstr>
      <vt:lpstr>Motion 3: P802.11REVme D4.0 in IEEE Store</vt:lpstr>
      <vt:lpstr>Motion 4: TGbe ad-hoc</vt:lpstr>
      <vt:lpstr>Motion 5: P802.11be D4.0 in IEEE Store</vt:lpstr>
      <vt:lpstr>Motion 6: P802.11bf D2.0 in IEEE Store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11-23-0999r4</cp:keywords>
  <cp:lastModifiedBy>Stephen McCann</cp:lastModifiedBy>
  <cp:revision>1721</cp:revision>
  <cp:lastPrinted>1601-01-01T00:00:00Z</cp:lastPrinted>
  <dcterms:created xsi:type="dcterms:W3CDTF">2018-05-10T16:45:22Z</dcterms:created>
  <dcterms:modified xsi:type="dcterms:W3CDTF">2023-09-19T18:19:45Z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