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530" r:id="rId3"/>
    <p:sldId id="1040" r:id="rId4"/>
    <p:sldId id="649" r:id="rId5"/>
    <p:sldId id="615" r:id="rId6"/>
    <p:sldId id="543" r:id="rId7"/>
    <p:sldId id="1044" r:id="rId8"/>
    <p:sldId id="1060" r:id="rId9"/>
    <p:sldId id="1052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7001" autoAdjust="0"/>
    <p:restoredTop sz="95267" autoAdjust="0"/>
  </p:normalViewPr>
  <p:slideViewPr>
    <p:cSldViewPr>
      <p:cViewPr varScale="1">
        <p:scale>
          <a:sx n="101" d="100"/>
          <a:sy n="101" d="100"/>
        </p:scale>
        <p:origin x="365" y="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379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238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802.11-23/1363r1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September 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802.11-23/1363r1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2023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802.11-23/1363r1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September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802.11-23/1363r1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November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802.11-23/1363r1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September 2023 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2023-09-13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3658759"/>
              </p:ext>
            </p:extLst>
          </p:nvPr>
        </p:nvGraphicFramePr>
        <p:xfrm>
          <a:off x="1001713" y="2438400"/>
          <a:ext cx="9736137" cy="2368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85" imgH="2545244" progId="Word.Document.8">
                  <p:embed/>
                </p:oleObj>
              </mc:Choice>
              <mc:Fallback>
                <p:oleObj name="Document" r:id="rId3" imgW="10439485" imgH="254524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1713" y="2438400"/>
                        <a:ext cx="9736137" cy="23685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motions that are brought to the September 2023 802.11 WG interim meeting.</a:t>
            </a:r>
          </a:p>
          <a:p>
            <a:endParaRPr lang="en-US" b="0" dirty="0"/>
          </a:p>
          <a:p>
            <a:r>
              <a:rPr lang="en-US" sz="2000" b="0" dirty="0"/>
              <a:t>Revisions</a:t>
            </a:r>
          </a:p>
          <a:p>
            <a:r>
              <a:rPr lang="en-US" sz="2000" b="0" dirty="0"/>
              <a:t>R0 Draft motions</a:t>
            </a:r>
          </a:p>
          <a:p>
            <a:r>
              <a:rPr lang="en-US" sz="2000" b="0" dirty="0"/>
              <a:t>R1 Mid-week plenary results</a:t>
            </a:r>
          </a:p>
          <a:p>
            <a:endParaRPr lang="en-US" sz="20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September 2023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WEDNESDAY (September 13)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5987534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1: P8</a:t>
            </a:r>
            <a:r>
              <a:rPr lang="en-GB" dirty="0"/>
              <a:t>02.11-2020/Cor 2</a:t>
            </a:r>
            <a:r>
              <a:rPr lang="en-GB" b="1" dirty="0"/>
              <a:t> Initial </a:t>
            </a:r>
            <a:r>
              <a:rPr lang="en-GB" dirty="0"/>
              <a:t>Letter Ballot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Provided the 802.11-2020/Cor2 PAR is approved by the IEEE SASB, approve a 30-day Working Group Technical Letter Ballot asking the question ‘‘Should P802.11-2020/Cor 2 D1.0 be forwarded to SA Ballot?”</a:t>
            </a: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r>
              <a:rPr lang="en-GB" dirty="0">
                <a:solidFill>
                  <a:schemeClr val="tx1"/>
                </a:solidFill>
              </a:rPr>
              <a:t>Moved: Marc </a:t>
            </a:r>
            <a:r>
              <a:rPr lang="en-GB" dirty="0" err="1">
                <a:solidFill>
                  <a:schemeClr val="tx1"/>
                </a:solidFill>
              </a:rPr>
              <a:t>Emmelmann</a:t>
            </a:r>
            <a:r>
              <a:rPr lang="en-GB" dirty="0">
                <a:solidFill>
                  <a:schemeClr val="tx1"/>
                </a:solidFill>
              </a:rPr>
              <a:t>, Second: Mike Montemurro</a:t>
            </a:r>
          </a:p>
          <a:p>
            <a:r>
              <a:rPr lang="en-US" dirty="0"/>
              <a:t>Result: unanimous consent (Motion passes)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GB" dirty="0"/>
              <a:t>September 2023</a:t>
            </a:r>
          </a:p>
        </p:txBody>
      </p:sp>
    </p:spTree>
    <p:extLst>
      <p:ext uri="{BB962C8B-B14F-4D97-AF65-F5344CB8AC3E}">
        <p14:creationId xmlns:p14="http://schemas.microsoft.com/office/powerpoint/2010/main" val="131888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FRIDAY (September 15)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947173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6C3BA-701A-C0AE-916F-E07BBF071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 November – Honolulu Plenary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CC28A-A341-FE36-4528-7717D6B507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 lvl="1" indent="0">
              <a:buNone/>
            </a:pPr>
            <a:r>
              <a:rPr lang="en-US" sz="2000" b="1" dirty="0"/>
              <a:t>1. If the 2023 </a:t>
            </a:r>
            <a:r>
              <a:rPr lang="en-US" b="1" dirty="0"/>
              <a:t>November</a:t>
            </a:r>
            <a:r>
              <a:rPr lang="en-US" sz="2000" b="1" dirty="0"/>
              <a:t> 802 Plenary</a:t>
            </a:r>
            <a:r>
              <a:rPr lang="en-US" b="1" dirty="0"/>
              <a:t> </a:t>
            </a:r>
            <a:r>
              <a:rPr lang="en-US" sz="2000" b="1" dirty="0"/>
              <a:t>Session were held at the Hilton Hawaiian Village, Honolulu as an in-person only session, would you attend?</a:t>
            </a:r>
          </a:p>
          <a:p>
            <a:pPr lvl="2"/>
            <a:r>
              <a:rPr lang="en-US" sz="2000" b="1" dirty="0"/>
              <a:t>Yes – xx</a:t>
            </a:r>
          </a:p>
          <a:p>
            <a:pPr lvl="2"/>
            <a:r>
              <a:rPr lang="en-US" sz="2000" b="1" dirty="0"/>
              <a:t>No – xx</a:t>
            </a:r>
          </a:p>
          <a:p>
            <a:pPr lvl="2"/>
            <a:r>
              <a:rPr lang="en-US" sz="2000" b="1" dirty="0"/>
              <a:t>Abstain – xx</a:t>
            </a:r>
          </a:p>
          <a:p>
            <a:pPr lvl="2"/>
            <a:endParaRPr lang="en-US" sz="2000" b="1" dirty="0"/>
          </a:p>
          <a:p>
            <a:pPr marL="457200" lvl="1" indent="0">
              <a:buNone/>
            </a:pPr>
            <a:r>
              <a:rPr lang="en-US" sz="2000" b="1" dirty="0"/>
              <a:t>2. If the 2023 </a:t>
            </a:r>
            <a:r>
              <a:rPr lang="en-US" b="1" dirty="0"/>
              <a:t>November</a:t>
            </a:r>
            <a:r>
              <a:rPr lang="en-US" sz="2000" b="1" dirty="0"/>
              <a:t> 802 Plenary</a:t>
            </a:r>
            <a:r>
              <a:rPr lang="en-US" b="1" dirty="0"/>
              <a:t> </a:t>
            </a:r>
            <a:r>
              <a:rPr lang="en-US" sz="2000" b="1" dirty="0"/>
              <a:t>Session were held at the Hilton Hawaiian Village, Honolulu, as mixed-mode session, will you attend:</a:t>
            </a:r>
          </a:p>
          <a:p>
            <a:pPr lvl="2"/>
            <a:r>
              <a:rPr lang="en-US" sz="2000" b="1" dirty="0"/>
              <a:t>Attend In-person - xx</a:t>
            </a:r>
          </a:p>
          <a:p>
            <a:pPr lvl="2"/>
            <a:r>
              <a:rPr lang="en-US" sz="2000" b="1" dirty="0"/>
              <a:t>Attend Virtually (remotely) - xx</a:t>
            </a:r>
          </a:p>
          <a:p>
            <a:pPr lvl="2"/>
            <a:r>
              <a:rPr lang="en-US" sz="2000" b="1" dirty="0"/>
              <a:t>Will not attend plenary - xx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C375F8-B52A-36D5-87EC-8A2A754EAF03}"/>
              </a:ext>
            </a:extLst>
          </p:cNvPr>
          <p:cNvSpPr>
            <a:spLocks noGrp="1"/>
          </p:cNvSpPr>
          <p:nvPr>
            <p:ph type="dt" idx="10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dirty="0"/>
              <a:t>September 2023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C43A64-ACDC-5D4A-D3DB-A7CBD67292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6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C33668C-EA29-69EA-043E-D519D0F234EB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7133167" y="656669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200" kern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GB"/>
              <a:t>Stephen McCann, Huawei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86831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6C3BA-701A-C0AE-916F-E07BBF071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 January – Panama Interim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CC28A-A341-FE36-4528-7717D6B507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 lvl="1" indent="0">
              <a:buNone/>
            </a:pPr>
            <a:r>
              <a:rPr lang="en-US" sz="2000" b="1" dirty="0"/>
              <a:t>1. If the 2024 January 802 Wireless </a:t>
            </a:r>
            <a:r>
              <a:rPr lang="en-US" b="1" dirty="0"/>
              <a:t>Interim </a:t>
            </a:r>
            <a:r>
              <a:rPr lang="en-US" sz="2000" b="1" dirty="0"/>
              <a:t>Session were held at the Hilton Panama</a:t>
            </a:r>
            <a:r>
              <a:rPr lang="en-US" b="1" dirty="0"/>
              <a:t>,</a:t>
            </a:r>
            <a:r>
              <a:rPr lang="en-US" sz="2000" b="1" dirty="0"/>
              <a:t> Panama City, Panama, as an in-person only session, would you attend?</a:t>
            </a:r>
          </a:p>
          <a:p>
            <a:pPr lvl="2"/>
            <a:r>
              <a:rPr lang="en-US" sz="2000" b="1" dirty="0"/>
              <a:t>Yes – xx</a:t>
            </a:r>
          </a:p>
          <a:p>
            <a:pPr lvl="2"/>
            <a:r>
              <a:rPr lang="en-US" sz="2000" b="1" dirty="0"/>
              <a:t>No – xx</a:t>
            </a:r>
          </a:p>
          <a:p>
            <a:pPr lvl="2"/>
            <a:r>
              <a:rPr lang="en-US" sz="2000" b="1" dirty="0"/>
              <a:t>Abstain – xx</a:t>
            </a:r>
          </a:p>
          <a:p>
            <a:pPr lvl="2"/>
            <a:endParaRPr lang="en-US" sz="2000" b="1" dirty="0"/>
          </a:p>
          <a:p>
            <a:pPr marL="457200" lvl="1" indent="0">
              <a:buNone/>
            </a:pPr>
            <a:r>
              <a:rPr lang="en-US" sz="2000" b="1" dirty="0"/>
              <a:t>2. If the 2024 January 802 Wireless </a:t>
            </a:r>
            <a:r>
              <a:rPr lang="en-US" b="1" dirty="0"/>
              <a:t>Interim </a:t>
            </a:r>
            <a:r>
              <a:rPr lang="en-US" sz="2000" b="1" dirty="0"/>
              <a:t>Session were held at the Hilton Panama</a:t>
            </a:r>
            <a:r>
              <a:rPr lang="en-US" b="1" dirty="0"/>
              <a:t>,</a:t>
            </a:r>
            <a:r>
              <a:rPr lang="en-US" sz="2000" b="1" dirty="0"/>
              <a:t> Panama City, Panama, as mixed-mode session, will you attend:</a:t>
            </a:r>
          </a:p>
          <a:p>
            <a:pPr lvl="2"/>
            <a:r>
              <a:rPr lang="en-US" sz="2000" b="1" dirty="0"/>
              <a:t>Attend In-person - xx</a:t>
            </a:r>
          </a:p>
          <a:p>
            <a:pPr lvl="2"/>
            <a:r>
              <a:rPr lang="en-US" sz="2000" b="1" dirty="0"/>
              <a:t>Attend Virtually (remotely) - xx</a:t>
            </a:r>
          </a:p>
          <a:p>
            <a:pPr lvl="2"/>
            <a:r>
              <a:rPr lang="en-US" sz="2000" b="1" dirty="0"/>
              <a:t>Will not attend plenary - xx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C375F8-B52A-36D5-87EC-8A2A754EAF03}"/>
              </a:ext>
            </a:extLst>
          </p:cNvPr>
          <p:cNvSpPr>
            <a:spLocks noGrp="1"/>
          </p:cNvSpPr>
          <p:nvPr>
            <p:ph type="dt" idx="10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dirty="0"/>
              <a:t>September 2023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C43A64-ACDC-5D4A-D3DB-A7CBD67292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7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C33668C-EA29-69EA-043E-D519D0F234EB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7133167" y="656669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200" kern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GB"/>
              <a:t>Stephen McCann, Huawei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43096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2: </a:t>
            </a:r>
            <a:r>
              <a:rPr lang="en-GB" dirty="0" err="1"/>
              <a:t>TGme</a:t>
            </a:r>
            <a:r>
              <a:rPr lang="en-GB" dirty="0"/>
              <a:t> ad-hoc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Authorize </a:t>
            </a:r>
            <a:r>
              <a:rPr lang="en-GB" dirty="0" err="1">
                <a:solidFill>
                  <a:schemeClr val="tx1"/>
                </a:solidFill>
              </a:rPr>
              <a:t>TGme</a:t>
            </a:r>
            <a:r>
              <a:rPr lang="en-GB" dirty="0">
                <a:solidFill>
                  <a:schemeClr val="tx1"/>
                </a:solidFill>
              </a:rPr>
              <a:t> to hold a mixed mode ad-hoc meeting on December 7 and 8 (Thursday and Friday) in Piscataway, NJ, for the purpose of SA ballot comment resolution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/>
              <a:t>Moved: Mark Hamilton on behalf of </a:t>
            </a:r>
            <a:r>
              <a:rPr lang="en-US" dirty="0" err="1"/>
              <a:t>TGme</a:t>
            </a: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Result: 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sz="2000" dirty="0"/>
              <a:t>[</a:t>
            </a:r>
            <a:r>
              <a:rPr lang="en-GB" sz="2000" dirty="0"/>
              <a:t>Moved: Jon Rosdahl, Second: Mark Hamilton, Result: Unanimous. Approved. 18 voters present</a:t>
            </a:r>
            <a:r>
              <a:rPr lang="en-US" sz="2000" dirty="0"/>
              <a:t>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September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53858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3: </a:t>
            </a:r>
            <a:r>
              <a:rPr lang="en-GB" dirty="0" err="1"/>
              <a:t>TGbe</a:t>
            </a:r>
            <a:r>
              <a:rPr lang="en-GB" dirty="0"/>
              <a:t> ad-hoc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Authorize </a:t>
            </a:r>
            <a:r>
              <a:rPr lang="en-US" dirty="0" err="1">
                <a:solidFill>
                  <a:schemeClr val="tx1"/>
                </a:solidFill>
              </a:rPr>
              <a:t>TGbe</a:t>
            </a:r>
            <a:r>
              <a:rPr lang="en-US" dirty="0">
                <a:solidFill>
                  <a:schemeClr val="tx1"/>
                </a:solidFill>
              </a:rPr>
              <a:t> to hold an ad-hoc meeting on 9-10 November 2023, in San Diego, CA, USA, for the purpose of letter ballot comment resolution </a:t>
            </a:r>
            <a:r>
              <a:rPr lang="en-US" altLang="en-US" dirty="0">
                <a:solidFill>
                  <a:schemeClr val="tx1"/>
                </a:solidFill>
              </a:rPr>
              <a:t>and consideration of document submissions.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/>
              <a:t>Moved: Alfred Asterjadhi on behalf of </a:t>
            </a:r>
            <a:r>
              <a:rPr lang="en-US" dirty="0" err="1"/>
              <a:t>TGbe</a:t>
            </a: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Result: 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sz="2000" dirty="0"/>
              <a:t>[</a:t>
            </a:r>
            <a:r>
              <a:rPr lang="en-US" sz="2000" dirty="0" err="1"/>
              <a:t>TGbe</a:t>
            </a:r>
            <a:r>
              <a:rPr lang="en-US" sz="2000" dirty="0"/>
              <a:t>: Moved: Laurent </a:t>
            </a:r>
            <a:r>
              <a:rPr lang="en-US" sz="2000" dirty="0" err="1"/>
              <a:t>Cariou</a:t>
            </a:r>
            <a:r>
              <a:rPr lang="en-US" sz="2000" dirty="0"/>
              <a:t>, 2</a:t>
            </a:r>
            <a:r>
              <a:rPr lang="en-US" sz="2000" baseline="30000" dirty="0"/>
              <a:t>nd</a:t>
            </a:r>
            <a:r>
              <a:rPr lang="en-US" sz="2000" dirty="0"/>
              <a:t>: George Cherian, Results (Y/N/A): unanimous consent]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September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89859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129</TotalTime>
  <Words>537</Words>
  <Application>Microsoft Office PowerPoint</Application>
  <PresentationFormat>Widescreen</PresentationFormat>
  <Paragraphs>99</Paragraphs>
  <Slides>9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Times New Roman</vt:lpstr>
      <vt:lpstr>Office Theme</vt:lpstr>
      <vt:lpstr>Document</vt:lpstr>
      <vt:lpstr>802.11 September 2023 WG Motions</vt:lpstr>
      <vt:lpstr>Abstract</vt:lpstr>
      <vt:lpstr>WEDNESDAY (September 13) </vt:lpstr>
      <vt:lpstr>Motion 1: P802.11-2020/Cor 2 Initial Letter Ballot</vt:lpstr>
      <vt:lpstr>FRIDAY (September 15) </vt:lpstr>
      <vt:lpstr>Straw Poll:  November – Honolulu Plenary</vt:lpstr>
      <vt:lpstr>Straw Poll:  January – Panama Interim</vt:lpstr>
      <vt:lpstr>Motion 2: TGme ad-hoc</vt:lpstr>
      <vt:lpstr>Motion 3: TGbe ad-hoc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November 2022 WG Motions</dc:title>
  <dc:creator>Stephen McCann</dc:creator>
  <cp:keywords>11-23-0999r4</cp:keywords>
  <cp:lastModifiedBy>Stephen McCann</cp:lastModifiedBy>
  <cp:revision>1705</cp:revision>
  <cp:lastPrinted>1601-01-01T00:00:00Z</cp:lastPrinted>
  <dcterms:created xsi:type="dcterms:W3CDTF">2018-05-10T16:45:22Z</dcterms:created>
  <dcterms:modified xsi:type="dcterms:W3CDTF">2023-09-15T00:42:10Z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1668732051</vt:lpwstr>
  </property>
</Properties>
</file>