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530" r:id="rId3"/>
    <p:sldId id="1040" r:id="rId4"/>
    <p:sldId id="649" r:id="rId5"/>
    <p:sldId id="615" r:id="rId6"/>
    <p:sldId id="543" r:id="rId7"/>
    <p:sldId id="1044" r:id="rId8"/>
    <p:sldId id="1052" r:id="rId9"/>
    <p:sldId id="1058" r:id="rId10"/>
    <p:sldId id="1059" r:id="rId11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7001" autoAdjust="0"/>
    <p:restoredTop sz="95267" autoAdjust="0"/>
  </p:normalViewPr>
  <p:slideViewPr>
    <p:cSldViewPr>
      <p:cViewPr varScale="1">
        <p:scale>
          <a:sx n="90" d="100"/>
          <a:sy n="90" d="100"/>
        </p:scale>
        <p:origin x="77" y="25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3794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802.11-23/1363r0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September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802.11-23/1363r0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802.11-23/1363r0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September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802.11-23/1363r0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2022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802.11-23/1363r0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212-00-0amp-ieee-802-11-amp-sg-proposed-csd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3/11-23-1006-01-0amp-ieee-802-11-amp-sg-proposed-par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September 2023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2023-09-13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3658759"/>
              </p:ext>
            </p:extLst>
          </p:nvPr>
        </p:nvGraphicFramePr>
        <p:xfrm>
          <a:off x="1001713" y="2438400"/>
          <a:ext cx="9736137" cy="2368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85" imgH="2545244" progId="Word.Document.8">
                  <p:embed/>
                </p:oleObj>
              </mc:Choice>
              <mc:Fallback>
                <p:oleObj name="Document" r:id="rId3" imgW="10439485" imgH="254524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38400"/>
                        <a:ext cx="9736137" cy="23685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/>
              <a:t>P802.11bp CSD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Believing that the CSD contained in the document referenced below meets IEEE 802 guidelines,</a:t>
            </a:r>
          </a:p>
          <a:p>
            <a:r>
              <a:rPr lang="en-US" dirty="0">
                <a:solidFill>
                  <a:schemeClr val="tx1"/>
                </a:solidFill>
              </a:rPr>
              <a:t>Request that the CSD contained in </a:t>
            </a:r>
            <a:r>
              <a:rPr lang="en-US" i="1" dirty="0">
                <a:solidFill>
                  <a:schemeClr val="tx1"/>
                </a:solidFill>
                <a:highlight>
                  <a:srgbClr val="FFFF00"/>
                </a:highlight>
                <a:hlinkClick r:id="rId2"/>
              </a:rPr>
              <a:t>https://mentor.ieee.org/802.11/dcn/23/11-23-1212-00-0amp-ieee-802-11-amp-sg-proposed-csd.docx</a:t>
            </a:r>
            <a:r>
              <a:rPr lang="en-US" i="1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be posted to the IEEE 802 Executive Committee (EC) agenda for EC preview and approval.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Bo Sun on behalf of AMP SG, Second: xx</a:t>
            </a:r>
          </a:p>
          <a:p>
            <a:endParaRPr lang="en-US" dirty="0"/>
          </a:p>
          <a:p>
            <a:r>
              <a:rPr lang="en-US" dirty="0"/>
              <a:t>Result: Yes: xx, No: xx, Abstain: xx (Motion xx)</a:t>
            </a:r>
          </a:p>
          <a:p>
            <a:r>
              <a:rPr lang="en-US" sz="2000" dirty="0"/>
              <a:t>[AMP SG: Moved: xx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xx</a:t>
            </a:r>
            <a:r>
              <a:rPr lang="en-GB" sz="2000" b="1" dirty="0"/>
              <a:t>, </a:t>
            </a:r>
            <a:r>
              <a:rPr lang="en-US" sz="2000" dirty="0"/>
              <a:t>Result: xx/xx/xx]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20048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motions that are brought to the September 2023 802.11 WG interim meeting.</a:t>
            </a:r>
          </a:p>
          <a:p>
            <a:endParaRPr lang="en-US" b="0" dirty="0"/>
          </a:p>
          <a:p>
            <a:r>
              <a:rPr lang="en-US" sz="2000" b="0" dirty="0"/>
              <a:t>Revisions</a:t>
            </a:r>
          </a:p>
          <a:p>
            <a:r>
              <a:rPr lang="en-US" sz="2000" b="0" dirty="0"/>
              <a:t>R0 Draft motions</a:t>
            </a:r>
          </a:p>
          <a:p>
            <a:endParaRPr lang="en-US" sz="2000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WEDNESDAY (September 13)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5987534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P8</a:t>
            </a:r>
            <a:r>
              <a:rPr lang="en-GB" dirty="0"/>
              <a:t>02.11-2020/Cor 2</a:t>
            </a:r>
            <a:r>
              <a:rPr lang="en-GB" b="1" dirty="0"/>
              <a:t> Initial </a:t>
            </a:r>
            <a:r>
              <a:rPr lang="en-GB" dirty="0"/>
              <a:t>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GB" dirty="0">
                <a:solidFill>
                  <a:schemeClr val="tx1"/>
                </a:solidFill>
              </a:rPr>
              <a:t>Provided the 802.11-2020/Cor2 PAR is approved by the IEEE SASB, approve a 30-day Working Group Technical Letter Ballot asking the question ‘‘Should P802.11-2020/Cor 2 D1.0 be forwarded to SA Ballot?”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Moved: Robert Stacey, Second: xx</a:t>
            </a:r>
          </a:p>
          <a:p>
            <a:r>
              <a:rPr lang="en-US" dirty="0"/>
              <a:t>Result: Yes: xx, No: xx, Abstain: xx (Motion passes)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GB" dirty="0"/>
              <a:t>September 2023</a:t>
            </a:r>
          </a:p>
        </p:txBody>
      </p:sp>
    </p:spTree>
    <p:extLst>
      <p:ext uri="{BB962C8B-B14F-4D97-AF65-F5344CB8AC3E}">
        <p14:creationId xmlns:p14="http://schemas.microsoft.com/office/powerpoint/2010/main" val="131888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FRIDAY (September 15)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November – Honolulu 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2023 </a:t>
            </a:r>
            <a:r>
              <a:rPr lang="en-US" b="1" dirty="0"/>
              <a:t>November</a:t>
            </a:r>
            <a:r>
              <a:rPr lang="en-US" sz="2000" b="1" dirty="0"/>
              <a:t>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Hilton Hawaiian Village, Honolulu as an in-person only session, would you attend?</a:t>
            </a:r>
          </a:p>
          <a:p>
            <a:pPr lvl="2"/>
            <a:r>
              <a:rPr lang="en-US" sz="2000" b="1" dirty="0"/>
              <a:t>Yes –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r>
              <a:rPr lang="en-US" sz="2000" b="1" dirty="0"/>
              <a:t>Abstain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2023 </a:t>
            </a:r>
            <a:r>
              <a:rPr lang="en-US" b="1" dirty="0"/>
              <a:t>November</a:t>
            </a:r>
            <a:r>
              <a:rPr lang="en-US" sz="2000" b="1" dirty="0"/>
              <a:t> 802 Wireless Plenary</a:t>
            </a:r>
            <a:r>
              <a:rPr lang="en-US" b="1" dirty="0"/>
              <a:t> </a:t>
            </a:r>
            <a:r>
              <a:rPr lang="en-US" sz="2000" b="1" dirty="0"/>
              <a:t>Session were held at the Hilton Hawaiian Village, Honolulu, as mixed-mode session, will you attend:</a:t>
            </a:r>
          </a:p>
          <a:p>
            <a:pPr lvl="2"/>
            <a:r>
              <a:rPr lang="en-US" sz="2000" b="1" dirty="0"/>
              <a:t>Attend In-person - xx</a:t>
            </a:r>
          </a:p>
          <a:p>
            <a:pPr lvl="2"/>
            <a:r>
              <a:rPr lang="en-US" sz="2000" b="1" dirty="0"/>
              <a:t>Attend Virtually (remotely) - xx</a:t>
            </a:r>
          </a:p>
          <a:p>
            <a:pPr lvl="2"/>
            <a:r>
              <a:rPr lang="en-US" sz="2000" b="1" dirty="0"/>
              <a:t>Will not attend plenary -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September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6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86831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E6C3BA-701A-C0AE-916F-E07BBF071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 January – Panama Interim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5CC28A-A341-FE36-4528-7717D6B507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0050" lvl="1" indent="0">
              <a:buNone/>
            </a:pPr>
            <a:r>
              <a:rPr lang="en-US" sz="2000" b="1" dirty="0"/>
              <a:t>1. If the 2024 January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Hilton Panama</a:t>
            </a:r>
            <a:r>
              <a:rPr lang="en-US" b="1" dirty="0"/>
              <a:t>,</a:t>
            </a:r>
            <a:r>
              <a:rPr lang="en-US" sz="2000" b="1" dirty="0"/>
              <a:t> Panama City, Panama, as an in-person only session, would you attend?</a:t>
            </a:r>
          </a:p>
          <a:p>
            <a:pPr lvl="2"/>
            <a:r>
              <a:rPr lang="en-US" sz="2000" b="1" dirty="0"/>
              <a:t>Yes – xx</a:t>
            </a:r>
          </a:p>
          <a:p>
            <a:pPr lvl="2"/>
            <a:r>
              <a:rPr lang="en-US" sz="2000" b="1" dirty="0"/>
              <a:t>No – xx</a:t>
            </a:r>
          </a:p>
          <a:p>
            <a:pPr lvl="2"/>
            <a:r>
              <a:rPr lang="en-US" sz="2000" b="1" dirty="0"/>
              <a:t>Abstain – xx</a:t>
            </a:r>
          </a:p>
          <a:p>
            <a:pPr lvl="2"/>
            <a:endParaRPr lang="en-US" sz="2000" b="1" dirty="0"/>
          </a:p>
          <a:p>
            <a:pPr marL="457200" lvl="1" indent="0">
              <a:buNone/>
            </a:pPr>
            <a:r>
              <a:rPr lang="en-US" sz="2000" b="1" dirty="0"/>
              <a:t>2. If the 2024 January 802 Wireless </a:t>
            </a:r>
            <a:r>
              <a:rPr lang="en-US" b="1" dirty="0"/>
              <a:t>Interim </a:t>
            </a:r>
            <a:r>
              <a:rPr lang="en-US" sz="2000" b="1" dirty="0"/>
              <a:t>Session were held at the Hilton Panama</a:t>
            </a:r>
            <a:r>
              <a:rPr lang="en-US" b="1" dirty="0"/>
              <a:t>,</a:t>
            </a:r>
            <a:r>
              <a:rPr lang="en-US" sz="2000" b="1" dirty="0"/>
              <a:t> Panama City, Panama, as mixed-mode session, will you attend:</a:t>
            </a:r>
          </a:p>
          <a:p>
            <a:pPr lvl="2"/>
            <a:r>
              <a:rPr lang="en-US" sz="2000" b="1" dirty="0"/>
              <a:t>Attend In-person - xx</a:t>
            </a:r>
          </a:p>
          <a:p>
            <a:pPr lvl="2"/>
            <a:r>
              <a:rPr lang="en-US" sz="2000" b="1" dirty="0"/>
              <a:t>Attend Virtually (remotely) - xx</a:t>
            </a:r>
          </a:p>
          <a:p>
            <a:pPr lvl="2"/>
            <a:r>
              <a:rPr lang="en-US" sz="2000" b="1" dirty="0"/>
              <a:t>Will not attend plenary - xx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375F8-B52A-36D5-87EC-8A2A754EAF03}"/>
              </a:ext>
            </a:extLst>
          </p:cNvPr>
          <p:cNvSpPr>
            <a:spLocks noGrp="1"/>
          </p:cNvSpPr>
          <p:nvPr>
            <p:ph type="dt" idx="10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dirty="0"/>
              <a:t>September 2023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C43A64-ACDC-5D4A-D3DB-A7CBD67292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pPr marL="0" marR="0" lvl="0" indent="0" algn="ctr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  <a:defRPr/>
              </a:pPr>
              <a:t>7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0C33668C-EA29-69EA-043E-D519D0F234EB}"/>
              </a:ext>
            </a:extLst>
          </p:cNvPr>
          <p:cNvSpPr>
            <a:spLocks noGrp="1"/>
          </p:cNvSpPr>
          <p:nvPr>
            <p:ph type="ftr" idx="11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defRPr sz="1200" kern="1200">
                <a:solidFill>
                  <a:srgbClr val="000000"/>
                </a:solidFill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2pPr>
            <a:lvl3pPr marL="11430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3pPr>
            <a:lvl4pPr marL="16002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4pPr>
            <a:lvl5pPr marL="2057400" indent="-228600" algn="l" defTabSz="449263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8" charset="0"/>
                <a:ea typeface="MS Gothic"/>
                <a:cs typeface="MS Gothic"/>
              </a:defRPr>
            </a:lvl9pPr>
          </a:lstStyle>
          <a:p>
            <a:r>
              <a:rPr lang="en-GB"/>
              <a:t>Stephen McCann, Huawei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43096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GB" dirty="0" err="1"/>
              <a:t>TGbe</a:t>
            </a:r>
            <a:r>
              <a:rPr lang="en-GB" dirty="0"/>
              <a:t> ad-hoc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Authorize </a:t>
            </a:r>
            <a:r>
              <a:rPr lang="en-US" dirty="0" err="1">
                <a:solidFill>
                  <a:schemeClr val="tx1"/>
                </a:solidFill>
              </a:rPr>
              <a:t>TGbe</a:t>
            </a:r>
            <a:r>
              <a:rPr lang="en-US" dirty="0">
                <a:solidFill>
                  <a:schemeClr val="tx1"/>
                </a:solidFill>
              </a:rPr>
              <a:t> to hold an ad-hoc meeting on xxx, with the preferred venue being San Diego, CA, USA, for the purpose of letter ballot comment resolution.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pPr>
              <a:spcBef>
                <a:spcPts val="0"/>
              </a:spcBef>
            </a:pPr>
            <a:r>
              <a:rPr lang="en-US" dirty="0"/>
              <a:t>Moved: Alfred Asterjadhi on behalf of </a:t>
            </a:r>
            <a:r>
              <a:rPr lang="en-US" dirty="0" err="1"/>
              <a:t>TGbe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dirty="0"/>
              <a:t>Result: </a:t>
            </a:r>
          </a:p>
          <a:p>
            <a:pPr>
              <a:spcBef>
                <a:spcPts val="0"/>
              </a:spcBef>
            </a:pPr>
            <a:endParaRPr lang="en-US" dirty="0"/>
          </a:p>
          <a:p>
            <a:pPr>
              <a:spcBef>
                <a:spcPts val="0"/>
              </a:spcBef>
            </a:pPr>
            <a:r>
              <a:rPr lang="en-US" sz="2000" dirty="0"/>
              <a:t>[</a:t>
            </a:r>
            <a:r>
              <a:rPr lang="en-US" sz="2000" i="1" dirty="0" err="1">
                <a:highlight>
                  <a:srgbClr val="FFFF00"/>
                </a:highlight>
              </a:rPr>
              <a:t>TGbe</a:t>
            </a:r>
            <a:r>
              <a:rPr lang="en-US" sz="2000" i="1" dirty="0">
                <a:highlight>
                  <a:srgbClr val="FFFF00"/>
                </a:highlight>
              </a:rPr>
              <a:t>: Moved: Stephen McCann, 2</a:t>
            </a:r>
            <a:r>
              <a:rPr lang="en-US" sz="2000" i="1" baseline="30000" dirty="0">
                <a:highlight>
                  <a:srgbClr val="FFFF00"/>
                </a:highlight>
              </a:rPr>
              <a:t>nd</a:t>
            </a:r>
            <a:r>
              <a:rPr lang="en-US" sz="2000" i="1" dirty="0">
                <a:highlight>
                  <a:srgbClr val="FFFF00"/>
                </a:highlight>
              </a:rPr>
              <a:t>: Joseph Levy, Results (Y/N/A): unanimous consent (25 present</a:t>
            </a:r>
            <a:r>
              <a:rPr lang="en-US" sz="2000" dirty="0">
                <a:highlight>
                  <a:srgbClr val="FFFF00"/>
                </a:highlight>
              </a:rPr>
              <a:t>)]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8985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b="1" dirty="0"/>
              <a:t>P802.11</a:t>
            </a:r>
            <a:r>
              <a:rPr lang="en-GB" dirty="0"/>
              <a:t>bp</a:t>
            </a:r>
            <a:r>
              <a:rPr lang="en-GB" b="1" dirty="0"/>
              <a:t> PAR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Believing that the PAR contained in the document referenced below meets IEEE-SA guidelines,</a:t>
            </a:r>
          </a:p>
          <a:p>
            <a:r>
              <a:rPr lang="en-US" dirty="0">
                <a:solidFill>
                  <a:schemeClr val="tx1"/>
                </a:solidFill>
              </a:rPr>
              <a:t> Request that the PAR contained in </a:t>
            </a:r>
            <a:r>
              <a:rPr lang="en-US" i="1" dirty="0">
                <a:solidFill>
                  <a:schemeClr val="tx1"/>
                </a:solidFill>
                <a:highlight>
                  <a:srgbClr val="FFFF00"/>
                </a:highlight>
                <a:hlinkClick r:id="rId2"/>
              </a:rPr>
              <a:t>https://mentor.ieee.org/802.11/dcn/23/11-23-1006-01-0amp-ieee-802-11-amp-sg-proposed-par.docx</a:t>
            </a:r>
            <a:r>
              <a:rPr lang="en-US" i="1" dirty="0">
                <a:solidFill>
                  <a:schemeClr val="tx1"/>
                </a:solidFill>
                <a:highlight>
                  <a:srgbClr val="FFFF00"/>
                </a:highlight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be posted to the IEEE 802 Executive Committee (EC) agenda for EC approval to submit to </a:t>
            </a:r>
            <a:r>
              <a:rPr lang="en-US" dirty="0" err="1">
                <a:solidFill>
                  <a:schemeClr val="tx1"/>
                </a:solidFill>
              </a:rPr>
              <a:t>NesCom</a:t>
            </a:r>
            <a:r>
              <a:rPr lang="en-US" dirty="0">
                <a:solidFill>
                  <a:schemeClr val="tx1"/>
                </a:solidFill>
              </a:rPr>
              <a:t>, granting the WG chair editorial license.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 by Bo Sun on behalf of AMP SG, Second: xx</a:t>
            </a:r>
          </a:p>
          <a:p>
            <a:endParaRPr lang="en-US" dirty="0"/>
          </a:p>
          <a:p>
            <a:r>
              <a:rPr lang="en-US" dirty="0"/>
              <a:t>Result: Yes: xx, No: xx, Abstain: xx (Motion xx)</a:t>
            </a:r>
          </a:p>
          <a:p>
            <a:r>
              <a:rPr lang="en-US" sz="2000" dirty="0"/>
              <a:t>[AMP SG: Moved: xx</a:t>
            </a:r>
            <a:r>
              <a:rPr lang="en-GB" sz="2000" dirty="0"/>
              <a:t>, 2</a:t>
            </a:r>
            <a:r>
              <a:rPr lang="en-GB" sz="2000" baseline="30000" dirty="0"/>
              <a:t>nd</a:t>
            </a:r>
            <a:r>
              <a:rPr lang="en-GB" sz="2000" dirty="0"/>
              <a:t>: xx</a:t>
            </a:r>
            <a:r>
              <a:rPr lang="en-GB" sz="2000" b="1" dirty="0"/>
              <a:t>, </a:t>
            </a:r>
            <a:r>
              <a:rPr lang="en-US" sz="2000" dirty="0"/>
              <a:t>Result: xx/xx/xx]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September 2023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19279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25</TotalTime>
  <Words>712</Words>
  <Application>Microsoft Office PowerPoint</Application>
  <PresentationFormat>Widescreen</PresentationFormat>
  <Paragraphs>108</Paragraphs>
  <Slides>10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Times New Roman</vt:lpstr>
      <vt:lpstr>Office Theme</vt:lpstr>
      <vt:lpstr>Document</vt:lpstr>
      <vt:lpstr>802.11 September 2023 WG Motions</vt:lpstr>
      <vt:lpstr>Abstract</vt:lpstr>
      <vt:lpstr>WEDNESDAY (September 13) </vt:lpstr>
      <vt:lpstr>Motion 1: P802.11-2020/Cor 2 Initial Letter Ballot</vt:lpstr>
      <vt:lpstr>FRIDAY (September 15) </vt:lpstr>
      <vt:lpstr>Straw Poll:  November – Honolulu Plenary</vt:lpstr>
      <vt:lpstr>Straw Poll:  January – Panama Interim</vt:lpstr>
      <vt:lpstr>Motion 2: TGbe ad-hoc</vt:lpstr>
      <vt:lpstr>Motion 3: P802.11bp PAR approval</vt:lpstr>
      <vt:lpstr>Motion 4: P802.11bp CSD approval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November 2022 WG Motions</dc:title>
  <dc:creator>Stephen McCann</dc:creator>
  <cp:keywords>11-23-0999r4</cp:keywords>
  <cp:lastModifiedBy>Stephen McCann</cp:lastModifiedBy>
  <cp:revision>1696</cp:revision>
  <cp:lastPrinted>1601-01-01T00:00:00Z</cp:lastPrinted>
  <dcterms:created xsi:type="dcterms:W3CDTF">2018-05-10T16:45:22Z</dcterms:created>
  <dcterms:modified xsi:type="dcterms:W3CDTF">2023-09-12T16:21:48Z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1668732051</vt:lpwstr>
  </property>
</Properties>
</file>