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530" r:id="rId3"/>
    <p:sldId id="1040" r:id="rId4"/>
    <p:sldId id="649" r:id="rId5"/>
    <p:sldId id="615" r:id="rId6"/>
    <p:sldId id="543" r:id="rId7"/>
    <p:sldId id="1044" r:id="rId8"/>
    <p:sldId id="1052" r:id="rId9"/>
    <p:sldId id="1058" r:id="rId10"/>
    <p:sldId id="105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90" d="100"/>
          <a:sy n="90" d="100"/>
        </p:scale>
        <p:origin x="77" y="25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802.11-23/1363r0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802.11-23/1363r0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802.11-23/1363r0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802.11-23/1363r0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802.11-23/1363r0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212-00-0amp-ieee-802-11-amp-sg-proposed-csd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06-01-0amp-ieee-802-11-amp-sg-proposed-par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P802.11bp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Believing that the CSD contained in the document referenced below meets IEEE 802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Request that the CSD contained in </a:t>
            </a:r>
            <a:r>
              <a:rPr lang="en-US" i="1" dirty="0">
                <a:solidFill>
                  <a:schemeClr val="tx1"/>
                </a:solidFill>
                <a:highlight>
                  <a:srgbClr val="FFFF00"/>
                </a:highlight>
                <a:hlinkClick r:id="rId2"/>
              </a:rPr>
              <a:t>https://mentor.ieee.org/802.11/dcn/23/11-23-1212-00-0amp-ieee-802-11-amp-sg-proposed-csd.docx</a:t>
            </a:r>
            <a:r>
              <a:rPr lang="en-US" i="1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be posted to the IEEE 802 Executive Committee (EC) agenda for EC preview and approval.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Bo Sun on behalf of AMP SG, Second: xx</a:t>
            </a:r>
          </a:p>
          <a:p>
            <a:endParaRPr lang="en-US" dirty="0"/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[AMP SG: Moved: xx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xx</a:t>
            </a:r>
            <a:r>
              <a:rPr lang="en-GB" sz="2000" b="1" dirty="0"/>
              <a:t>, </a:t>
            </a:r>
            <a:r>
              <a:rPr lang="en-US" sz="2000" dirty="0"/>
              <a:t>Result: xx/xx/xx]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004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September 2023 802.11 WG interim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(September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598753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P8</a:t>
            </a:r>
            <a:r>
              <a:rPr lang="en-GB" dirty="0"/>
              <a:t>02.11-2020/Cor 2</a:t>
            </a:r>
            <a:r>
              <a:rPr lang="en-GB" b="1" dirty="0"/>
              <a:t> Initial </a:t>
            </a:r>
            <a:r>
              <a:rPr lang="en-GB" dirty="0"/>
              <a:t>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Provided the 802.11-2020/Cor2 PAR is approved by the IEEE SASB, approve a 30-day Working Group Technical Letter Ballot asking the question ‘‘Should P802.11-2020/Cor 2 D1.0 be forwarded to SA Ballot?”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Moved: Robert Stacey, Second: xx</a:t>
            </a:r>
          </a:p>
          <a:p>
            <a:r>
              <a:rPr lang="en-US" dirty="0"/>
              <a:t>Result: Yes: xx, No: xx, Abstain: xx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(September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November – Honolulu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November</a:t>
            </a:r>
            <a:r>
              <a:rPr lang="en-US" sz="2000" b="1" dirty="0"/>
              <a:t>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Hilton Hawaiian Village, Honolulu as an in-person only session, would you attend?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r>
              <a:rPr lang="en-US" sz="2000" b="1" dirty="0"/>
              <a:t>Abstain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November</a:t>
            </a:r>
            <a:r>
              <a:rPr lang="en-US" sz="2000" b="1" dirty="0"/>
              <a:t>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Hilton Hawaiian Village, Honolulu, as mixed-mode session, will you attend:</a:t>
            </a:r>
          </a:p>
          <a:p>
            <a:pPr lvl="2"/>
            <a:r>
              <a:rPr lang="en-US" sz="2000" b="1" dirty="0"/>
              <a:t>Attend In-person - xx</a:t>
            </a:r>
          </a:p>
          <a:p>
            <a:pPr lvl="2"/>
            <a:r>
              <a:rPr lang="en-US" sz="2000" b="1" dirty="0"/>
              <a:t>Attend Virtually (remotely) - xx</a:t>
            </a:r>
          </a:p>
          <a:p>
            <a:pPr lvl="2"/>
            <a:r>
              <a:rPr lang="en-US" sz="2000" b="1" dirty="0"/>
              <a:t>Will not attend plenary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September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January – Panama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Panama, as an in-person only session, would you attend?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r>
              <a:rPr lang="en-US" sz="2000" b="1" dirty="0"/>
              <a:t>Abstain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Panama, as mixed-mode session, will you attend:</a:t>
            </a:r>
          </a:p>
          <a:p>
            <a:pPr lvl="2"/>
            <a:r>
              <a:rPr lang="en-US" sz="2000" b="1" dirty="0"/>
              <a:t>Attend In-person - xx</a:t>
            </a:r>
          </a:p>
          <a:p>
            <a:pPr lvl="2"/>
            <a:r>
              <a:rPr lang="en-US" sz="2000" b="1" dirty="0"/>
              <a:t>Attend Virtually (remotely) - xx</a:t>
            </a:r>
          </a:p>
          <a:p>
            <a:pPr lvl="2"/>
            <a:r>
              <a:rPr lang="en-US" sz="2000" b="1" dirty="0"/>
              <a:t>Will not attend plenary -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September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TGbe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Authorize </a:t>
            </a:r>
            <a:r>
              <a:rPr lang="en-US" dirty="0" err="1">
                <a:solidFill>
                  <a:schemeClr val="tx1"/>
                </a:solidFill>
              </a:rPr>
              <a:t>TGbe</a:t>
            </a:r>
            <a:r>
              <a:rPr lang="en-US" dirty="0">
                <a:solidFill>
                  <a:schemeClr val="tx1"/>
                </a:solidFill>
              </a:rPr>
              <a:t> to hold an ad-hoc meeting on xxx, with the preferred venue being San Diego, CA, USA, for the purpose of letter ballot comment resolution.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i="1" dirty="0" err="1">
                <a:highlight>
                  <a:srgbClr val="FFFF00"/>
                </a:highlight>
              </a:rPr>
              <a:t>TGbe</a:t>
            </a:r>
            <a:r>
              <a:rPr lang="en-US" sz="2000" i="1" dirty="0">
                <a:highlight>
                  <a:srgbClr val="FFFF00"/>
                </a:highlight>
              </a:rPr>
              <a:t>: Moved: Stephen McCann, 2</a:t>
            </a:r>
            <a:r>
              <a:rPr lang="en-US" sz="2000" i="1" baseline="30000" dirty="0">
                <a:highlight>
                  <a:srgbClr val="FFFF00"/>
                </a:highlight>
              </a:rPr>
              <a:t>nd</a:t>
            </a:r>
            <a:r>
              <a:rPr lang="en-US" sz="2000" i="1" dirty="0">
                <a:highlight>
                  <a:srgbClr val="FFFF00"/>
                </a:highlight>
              </a:rPr>
              <a:t>: Joseph Levy, Results (Y/N/A): unanimous consent (25 present</a:t>
            </a:r>
            <a:r>
              <a:rPr lang="en-US" sz="2000" dirty="0">
                <a:highlight>
                  <a:srgbClr val="FFFF00"/>
                </a:highlight>
              </a:rPr>
              <a:t>)]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985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b="1" dirty="0"/>
              <a:t>P802.11</a:t>
            </a:r>
            <a:r>
              <a:rPr lang="en-GB" dirty="0"/>
              <a:t>bp</a:t>
            </a:r>
            <a:r>
              <a:rPr lang="en-GB" b="1" dirty="0"/>
              <a:t>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 Request that the PAR contained in </a:t>
            </a:r>
            <a:r>
              <a:rPr lang="en-US" i="1" dirty="0">
                <a:solidFill>
                  <a:schemeClr val="tx1"/>
                </a:solidFill>
                <a:highlight>
                  <a:srgbClr val="FFFF00"/>
                </a:highlight>
                <a:hlinkClick r:id="rId2"/>
              </a:rPr>
              <a:t>https://mentor.ieee.org/802.11/dcn/23/11-23-1006-01-0amp-ieee-802-11-amp-sg-proposed-par.docx</a:t>
            </a:r>
            <a:r>
              <a:rPr lang="en-US" i="1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be posted to the IEEE 802 Executive Committee (EC) agenda for EC approval to submit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r>
              <a:rPr lang="en-US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Bo Sun on behalf of AMP SG, Second: xx</a:t>
            </a:r>
          </a:p>
          <a:p>
            <a:endParaRPr lang="en-US" dirty="0"/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[AMP SG: Moved: xx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xx</a:t>
            </a:r>
            <a:r>
              <a:rPr lang="en-GB" sz="2000" b="1" dirty="0"/>
              <a:t>, </a:t>
            </a:r>
            <a:r>
              <a:rPr lang="en-US" sz="2000" dirty="0"/>
              <a:t>Result: xx/xx/xx]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279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25</TotalTime>
  <Words>712</Words>
  <Application>Microsoft Office PowerPoint</Application>
  <PresentationFormat>Widescreen</PresentationFormat>
  <Paragraphs>108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Office Theme</vt:lpstr>
      <vt:lpstr>Document</vt:lpstr>
      <vt:lpstr>802.11 September 2023 WG Motions</vt:lpstr>
      <vt:lpstr>Abstract</vt:lpstr>
      <vt:lpstr>WEDNESDAY (September 13) </vt:lpstr>
      <vt:lpstr>Motion 1: P802.11-2020/Cor 2 Initial Letter Ballot</vt:lpstr>
      <vt:lpstr>FRIDAY (September 15) </vt:lpstr>
      <vt:lpstr>Straw Poll:  November – Honolulu Plenary</vt:lpstr>
      <vt:lpstr>Straw Poll:  January – Panama Interim</vt:lpstr>
      <vt:lpstr>Motion 2: TGbe ad-hoc</vt:lpstr>
      <vt:lpstr>Motion 3: P802.11bp PAR approval</vt:lpstr>
      <vt:lpstr>Motion 4: P802.11bp CSD approval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11-23-0999r4</cp:keywords>
  <cp:lastModifiedBy>Stephen McCann</cp:lastModifiedBy>
  <cp:revision>1696</cp:revision>
  <cp:lastPrinted>1601-01-01T00:00:00Z</cp:lastPrinted>
  <dcterms:created xsi:type="dcterms:W3CDTF">2018-05-10T16:45:22Z</dcterms:created>
  <dcterms:modified xsi:type="dcterms:W3CDTF">2023-09-12T16:21:48Z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