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6" r:id="rId2"/>
    <p:sldId id="257" r:id="rId3"/>
    <p:sldId id="258" r:id="rId4"/>
    <p:sldId id="259" r:id="rId5"/>
    <p:sldId id="2422"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23" r:id="rId19"/>
    <p:sldId id="2424" r:id="rId20"/>
    <p:sldId id="2425" r:id="rId21"/>
    <p:sldId id="2421" r:id="rId22"/>
    <p:sldId id="2413" r:id="rId23"/>
    <p:sldId id="2373" r:id="rId24"/>
    <p:sldId id="293" r:id="rId25"/>
    <p:sldId id="267" r:id="rId2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87" autoAdjust="0"/>
    <p:restoredTop sz="96786"/>
  </p:normalViewPr>
  <p:slideViewPr>
    <p:cSldViewPr snapToGrid="0" snapToObjects="1">
      <p:cViewPr varScale="1">
        <p:scale>
          <a:sx n="128" d="100"/>
          <a:sy n="128" d="100"/>
        </p:scale>
        <p:origin x="133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1361r4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September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t>:</a:t>
            </a:r>
            <a:r>
              <a:rPr b="0"/>
              <a:t> </a:t>
            </a:r>
            <a:r>
              <a:rPr lang="en-US" b="0"/>
              <a:t>2023-09-13</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tx1"/>
                </a:solidFill>
              </a:rPr>
              <a:t>TGbi Agenda – September 13, 2023</a:t>
            </a:r>
            <a:br>
              <a:rPr lang="en-US" dirty="0">
                <a:solidFill>
                  <a:schemeClr val="tx1"/>
                </a:solidFill>
              </a:rPr>
            </a:br>
            <a:endParaRPr lang="en-US" dirty="0">
              <a:solidFill>
                <a:schemeClr val="tx1"/>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(xx participants on-line, xx participants in the room)</a:t>
            </a:r>
          </a:p>
          <a:p>
            <a:pPr lvl="1">
              <a:defRPr sz="1500" spc="-1">
                <a:latin typeface="Arial"/>
                <a:ea typeface="Arial"/>
                <a:cs typeface="Arial"/>
                <a:sym typeface="Arial"/>
              </a:defRPr>
            </a:pPr>
            <a:endParaRPr lang="en-US" sz="1400" strike="sngStrike"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Thursday 		PM1 – Timeline Update Discussion</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MLD and non-MLD discussion - continued</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1497r0 – Proposals for PMKID Requirement– Po-Kai – Monday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1495r0 – MLD Requirements – Po-Kai – Tuesday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rPr>
              <a:t>11-23-1160r1 Proposed spec texts for encrypting (re)association request response - later</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rPr>
              <a:t>11-23-0851r2 Proposed spec texts for action frame to request capabilities and operation parameters -later</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rPr>
              <a:t>11-23-0031r4 Proposed spec texts for 802.1X authentication utilizing authentication frame - later</a:t>
            </a:r>
            <a:endParaRPr lang="en-US" sz="14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endParaRPr lang="en-US" sz="1400" spc="-1" dirty="0">
              <a:solidFill>
                <a:schemeClr val="tx1"/>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Recess</a:t>
            </a:r>
            <a:endParaRPr lang="en-US" sz="1400" dirty="0">
              <a:solidFill>
                <a:schemeClr val="tx1"/>
              </a:solidFill>
            </a:endParaRPr>
          </a:p>
        </p:txBody>
      </p:sp>
    </p:spTree>
    <p:extLst>
      <p:ext uri="{BB962C8B-B14F-4D97-AF65-F5344CB8AC3E}">
        <p14:creationId xmlns:p14="http://schemas.microsoft.com/office/powerpoint/2010/main" val="114924543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ED042-7656-D8B3-A7FD-D5B5C86354E9}"/>
              </a:ext>
            </a:extLst>
          </p:cNvPr>
          <p:cNvSpPr>
            <a:spLocks noGrp="1"/>
          </p:cNvSpPr>
          <p:nvPr>
            <p:ph type="title"/>
          </p:nvPr>
        </p:nvSpPr>
        <p:spPr>
          <a:xfrm>
            <a:off x="685800" y="685800"/>
            <a:ext cx="7771680" cy="1065962"/>
          </a:xfrm>
        </p:spPr>
        <p:txBody>
          <a:bodyPr anchor="ctr">
            <a:normAutofit/>
          </a:bodyPr>
          <a:lstStyle/>
          <a:p>
            <a:r>
              <a:rPr lang="en-US" dirty="0"/>
              <a:t>MLD and non-MLD Discussion Topics</a:t>
            </a:r>
          </a:p>
        </p:txBody>
      </p:sp>
      <p:sp>
        <p:nvSpPr>
          <p:cNvPr id="9" name="Text Placeholder 2">
            <a:extLst>
              <a:ext uri="{FF2B5EF4-FFF2-40B4-BE49-F238E27FC236}">
                <a16:creationId xmlns:a16="http://schemas.microsoft.com/office/drawing/2014/main" id="{496D96CB-35C0-C975-3B55-55B3A9516C09}"/>
              </a:ext>
            </a:extLst>
          </p:cNvPr>
          <p:cNvSpPr>
            <a:spLocks noGrp="1"/>
          </p:cNvSpPr>
          <p:nvPr>
            <p:ph type="body" idx="1"/>
          </p:nvPr>
        </p:nvSpPr>
        <p:spPr>
          <a:xfrm>
            <a:off x="685799" y="1606858"/>
            <a:ext cx="8014317" cy="4488302"/>
          </a:xfrm>
        </p:spPr>
        <p:txBody>
          <a:bodyPr/>
          <a:lstStyle/>
          <a:p>
            <a:r>
              <a:rPr lang="en-US" dirty="0" err="1"/>
              <a:t>TGbi</a:t>
            </a:r>
            <a:r>
              <a:rPr lang="en-US" dirty="0"/>
              <a:t> has several blocks of features: (list is not exhaustive, just illustrative)</a:t>
            </a:r>
          </a:p>
          <a:p>
            <a:pPr lvl="1"/>
            <a:r>
              <a:rPr lang="en-US" dirty="0"/>
              <a:t>	</a:t>
            </a:r>
            <a:r>
              <a:rPr lang="en-US" sz="1600" dirty="0"/>
              <a:t>	CPE</a:t>
            </a:r>
          </a:p>
          <a:p>
            <a:pPr lvl="1"/>
            <a:r>
              <a:rPr lang="en-US" sz="1600" dirty="0"/>
              <a:t>			Changing STA MAC during Association</a:t>
            </a:r>
          </a:p>
          <a:p>
            <a:pPr lvl="1"/>
            <a:r>
              <a:rPr lang="en-US" sz="1600" dirty="0"/>
              <a:t>			Limited content pre-</a:t>
            </a:r>
            <a:r>
              <a:rPr lang="en-US" sz="1600" dirty="0" err="1"/>
              <a:t>assoc</a:t>
            </a:r>
            <a:r>
              <a:rPr lang="en-US" sz="1600" dirty="0"/>
              <a:t> messages</a:t>
            </a:r>
          </a:p>
          <a:p>
            <a:pPr lvl="1"/>
            <a:r>
              <a:rPr lang="en-US" sz="1600" dirty="0"/>
              <a:t>			Protected/limited content mgmt. frames</a:t>
            </a:r>
          </a:p>
          <a:p>
            <a:pPr lvl="1"/>
            <a:r>
              <a:rPr lang="en-US" sz="1600" dirty="0"/>
              <a:t>			AP identification (protected)</a:t>
            </a:r>
          </a:p>
          <a:p>
            <a:pPr lvl="1"/>
            <a:endParaRPr lang="en-US" sz="1600" dirty="0"/>
          </a:p>
          <a:p>
            <a:pPr lvl="1"/>
            <a:r>
              <a:rPr lang="en-US" sz="1600" dirty="0"/>
              <a:t>		BPE	</a:t>
            </a:r>
          </a:p>
          <a:p>
            <a:pPr lvl="1"/>
            <a:r>
              <a:rPr lang="en-US" sz="1600" dirty="0"/>
              <a:t>			Beacon with encrypted/limited parameters</a:t>
            </a:r>
          </a:p>
          <a:p>
            <a:pPr lvl="1"/>
            <a:r>
              <a:rPr lang="en-US" sz="1600" dirty="0"/>
              <a:t>			Obfuscated group frames</a:t>
            </a:r>
          </a:p>
          <a:p>
            <a:pPr lvl="1"/>
            <a:r>
              <a:rPr lang="en-US" sz="1600" dirty="0"/>
              <a:t>			Changing AP and STA MAC during Assoc.</a:t>
            </a:r>
          </a:p>
          <a:p>
            <a:pPr lvl="1"/>
            <a:endParaRPr lang="en-US" dirty="0"/>
          </a:p>
          <a:p>
            <a:pPr lvl="1">
              <a:buFont typeface="Arial" panose="020B0604020202020204" pitchFamily="34" charset="0"/>
              <a:buChar char="•"/>
            </a:pPr>
            <a:r>
              <a:rPr lang="en-US" dirty="0"/>
              <a:t>A feature or all features could be optional for MLD and non-MLD</a:t>
            </a:r>
          </a:p>
          <a:p>
            <a:pPr lvl="1">
              <a:buFont typeface="Arial" panose="020B0604020202020204" pitchFamily="34" charset="0"/>
              <a:buChar char="•"/>
            </a:pPr>
            <a:r>
              <a:rPr lang="en-US" dirty="0"/>
              <a:t>A feature or all features could be only applicable for MLD </a:t>
            </a:r>
          </a:p>
          <a:p>
            <a:pPr lvl="1">
              <a:buFont typeface="Arial" panose="020B0604020202020204" pitchFamily="34" charset="0"/>
              <a:buChar char="•"/>
            </a:pPr>
            <a:endParaRPr lang="en-US" dirty="0"/>
          </a:p>
          <a:p>
            <a:pPr lvl="1">
              <a:buFont typeface="Arial" panose="020B0604020202020204" pitchFamily="34" charset="0"/>
              <a:buChar char="•"/>
            </a:pPr>
            <a:r>
              <a:rPr lang="en-US" dirty="0"/>
              <a:t>Do we want to go feature by feature, or decide more broadly?</a:t>
            </a:r>
          </a:p>
        </p:txBody>
      </p:sp>
    </p:spTree>
    <p:extLst>
      <p:ext uri="{BB962C8B-B14F-4D97-AF65-F5344CB8AC3E}">
        <p14:creationId xmlns:p14="http://schemas.microsoft.com/office/powerpoint/2010/main" val="369835860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September Interim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September 12,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(23 participants on-line, 12 participants in the room)</a:t>
            </a:r>
          </a:p>
          <a:p>
            <a:pPr lvl="1">
              <a:defRPr sz="1500" spc="-1">
                <a:latin typeface="Arial"/>
                <a:ea typeface="Arial"/>
                <a:cs typeface="Arial"/>
                <a:sym typeface="Arial"/>
              </a:defRPr>
            </a:pPr>
            <a:endParaRPr lang="en-US" sz="1400" strike="sngStrike"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Thursday 		PM1 – Timeline Update Discussion</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MLD and non-MLD discussion</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1497r0 – Proposals for PMKID Requirement– Po-Kai – Monday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1495r0 – MLD Requirements – Po-Kai – Tuesday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11-23-1160r1 Proposed spec texts for encrypting (re)association request response - 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11-23-0851r2 Proposed spec texts for action frame to request capabilities and operation parameters -later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11-23-0031r4 Proposed spec texts for 802.1X authentication utilizing authentication frame - later</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Others?</a:t>
            </a:r>
            <a:endParaRPr lang="en-US" sz="1400" spc="-1" dirty="0">
              <a:solidFill>
                <a:schemeClr val="bg1">
                  <a:lumMod val="65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1027505809"/>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September 11,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(30 participants on-line, 17 participants in the room)</a:t>
            </a:r>
          </a:p>
          <a:p>
            <a:pPr lvl="1">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Approval of Telecon minutes and Plenary session minutes – Motion #33 - completed</a:t>
            </a:r>
          </a:p>
          <a:p>
            <a:pPr lvl="1">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Tuesday 		PM2  - MLD Discussion</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Thursday 		PM1 – Timeline Update Discussion</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1497r0 – Proposals for PMKID Requirement– Po-Kai – Monday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1495r0 – MLD Requirements – Po-Kai – Tuesday/later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11-23-1160r1 Proposed spec texts for encrypting (re)association request response - 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11-23-0851r2 Proposed spec texts for action frame to request capabilities and operation parameters -later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11-23-0031r4 Proposed spec texts for 802.1X authentication utilizing authentication frame - later</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Others?</a:t>
            </a:r>
            <a:endParaRPr lang="en-US" sz="1400" spc="-1" dirty="0">
              <a:solidFill>
                <a:schemeClr val="bg1">
                  <a:lumMod val="65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2123589943"/>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33</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July 802.11 Plenary: 11-23/1307r0,</a:t>
            </a:r>
          </a:p>
          <a:p>
            <a:r>
              <a:rPr lang="en-US" dirty="0"/>
              <a:t>TGbi Teleconference: 11-23/1370r1 (10 August), 11-23/1532r0 (07 September)</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Stephane Baron	</a:t>
            </a:r>
          </a:p>
          <a:p>
            <a:r>
              <a:rPr lang="en-US" dirty="0"/>
              <a:t>Second:  Po-Kai Huang</a:t>
            </a:r>
          </a:p>
          <a:p>
            <a:r>
              <a:rPr lang="en-US" dirty="0"/>
              <a:t>Approved by unanimous consent,  29 on-line and 17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Sept 2023</a:t>
            </a:r>
          </a:p>
          <a:p>
            <a:r>
              <a:rPr lang="en-US" dirty="0"/>
              <a:t>LB initial:   				January 2024</a:t>
            </a:r>
            <a:endParaRPr lang="en-US" dirty="0">
              <a:solidFill>
                <a:srgbClr val="FF0000"/>
              </a:solidFill>
            </a:endParaRPr>
          </a:p>
          <a:p>
            <a:r>
              <a:rPr lang="en-US" dirty="0"/>
              <a:t>LB re-circ:  				May 2024</a:t>
            </a:r>
            <a:endParaRPr lang="en-US" dirty="0">
              <a:solidFill>
                <a:srgbClr val="FF0000"/>
              </a:solidFill>
            </a:endParaRPr>
          </a:p>
          <a:p>
            <a:r>
              <a:rPr lang="en-US" dirty="0"/>
              <a:t>Ballot Pool: 				December 2024</a:t>
            </a:r>
          </a:p>
          <a:p>
            <a:r>
              <a:rPr lang="en-US" dirty="0"/>
              <a:t>MDR: 				December 2024</a:t>
            </a:r>
          </a:p>
          <a:p>
            <a:r>
              <a:rPr lang="en-US" dirty="0"/>
              <a:t>SA ballot: 				January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September 13,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a:t>
            </a:r>
            <a:r>
              <a:rPr lang="en-US"/>
              <a:t>the September </a:t>
            </a:r>
            <a:r>
              <a:rPr lang="en-US" dirty="0"/>
              <a:t>IEEE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September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230140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49797</TotalTime>
  <Words>2592</Words>
  <Application>Microsoft Macintosh PowerPoint</Application>
  <PresentationFormat>On-screen Show (4:3)</PresentationFormat>
  <Paragraphs>261</Paragraphs>
  <Slides>25</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September IEEE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September 13, 2023 </vt:lpstr>
      <vt:lpstr>MLD and non-MLD Discussion Topics</vt:lpstr>
      <vt:lpstr>TGbi Agenda – September 12, 2023 </vt:lpstr>
      <vt:lpstr>TGbi Agenda – September 11, 2023 </vt:lpstr>
      <vt:lpstr>Motion # 33</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269</cp:revision>
  <dcterms:modified xsi:type="dcterms:W3CDTF">2023-09-13T12:07:10Z</dcterms:modified>
</cp:coreProperties>
</file>