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256" r:id="rId2"/>
    <p:sldId id="257" r:id="rId3"/>
    <p:sldId id="258" r:id="rId4"/>
    <p:sldId id="259" r:id="rId5"/>
    <p:sldId id="2422"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421" r:id="rId19"/>
    <p:sldId id="2413" r:id="rId20"/>
    <p:sldId id="2373" r:id="rId21"/>
    <p:sldId id="293" r:id="rId22"/>
    <p:sldId id="267" r:id="rId2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982" autoAdjust="0"/>
    <p:restoredTop sz="96786"/>
  </p:normalViewPr>
  <p:slideViewPr>
    <p:cSldViewPr snapToGrid="0" snapToObjects="1">
      <p:cViewPr varScale="1">
        <p:scale>
          <a:sx n="144" d="100"/>
          <a:sy n="144" d="100"/>
        </p:scale>
        <p:origin x="928"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81972"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September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1361r2</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September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2023-09-11</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buFont typeface="Arial" panose="020B0604020202020204" pitchFamily="34" charset="0"/>
              <a:buChar char="•"/>
            </a:pPr>
            <a:r>
              <a:rPr lang="en-US" sz="2000" dirty="0"/>
              <a:t>In Webex choose connect without audio before you join</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r>
              <a:rPr lang="en-US" sz="2000" dirty="0"/>
              <a:t>Wait to hold the microphone to make a comment</a:t>
            </a:r>
          </a:p>
          <a:p>
            <a:pPr marL="285750" lvl="1" indent="-285750">
              <a:buFont typeface="Arial" panose="020B0604020202020204" pitchFamily="34" charset="0"/>
              <a:buChar char="•"/>
            </a:pPr>
            <a:r>
              <a:rPr lang="en-US" sz="2000" dirty="0"/>
              <a:t>Repeat any questions that are inadvertently asked away from the microphone</a:t>
            </a:r>
          </a:p>
          <a:p>
            <a:pPr marL="285750" lvl="1" indent="-285750">
              <a:buFont typeface="Arial" panose="020B0604020202020204" pitchFamily="34" charset="0"/>
              <a:buChar char="•"/>
            </a:pPr>
            <a:endParaRPr lang="en-US" sz="2000" dirty="0"/>
          </a:p>
          <a:p>
            <a:pPr marL="0" lvl="1" indent="0">
              <a:buNone/>
            </a:pPr>
            <a:r>
              <a:rPr lang="en-US" dirty="0"/>
              <a:t>Remote Attendees</a:t>
            </a:r>
          </a:p>
          <a:p>
            <a:pPr marL="285750" lvl="1" indent="-285750">
              <a:buFont typeface="Arial" panose="020B0604020202020204" pitchFamily="34" charset="0"/>
              <a:buChar char="•"/>
            </a:pPr>
            <a:r>
              <a:rPr lang="en-US" sz="2000" dirty="0"/>
              <a:t>Join Webex and set Webex audio as ‘music’</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endParaRPr lang="en-US" sz="2000" dirty="0"/>
          </a:p>
          <a:p>
            <a:pPr marL="285750" lvl="1" indent="-285750">
              <a:buFont typeface="Arial" panose="020B0604020202020204" pitchFamily="34" charset="0"/>
              <a:buChar char="•"/>
            </a:pPr>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tx1"/>
                </a:solidFill>
              </a:rPr>
              <a:t>TGbi Agenda – September 11, 2023</a:t>
            </a:r>
            <a:br>
              <a:rPr lang="en-US" dirty="0">
                <a:solidFill>
                  <a:schemeClr val="tx1"/>
                </a:solidFill>
              </a:rPr>
            </a:br>
            <a:endParaRPr lang="en-US" dirty="0">
              <a:solidFill>
                <a:schemeClr val="tx1"/>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Agenda approval –  approved by unanimous consent (30 participants on-line, 17 participants in the room)</a:t>
            </a:r>
          </a:p>
          <a:p>
            <a:pPr lvl="1">
              <a:defRPr sz="1500" spc="-1">
                <a:latin typeface="Arial"/>
                <a:ea typeface="Arial"/>
                <a:cs typeface="Arial"/>
                <a:sym typeface="Arial"/>
              </a:defRPr>
            </a:pPr>
            <a:endParaRPr lang="en-US" sz="140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Approval of Telecon minutes and Plenary session minutes – Motion #33 - completed</a:t>
            </a:r>
          </a:p>
          <a:p>
            <a:pPr lvl="1">
              <a:defRPr sz="1500" spc="-1">
                <a:latin typeface="Arial"/>
                <a:ea typeface="Arial"/>
                <a:cs typeface="Arial"/>
                <a:sym typeface="Arial"/>
              </a:defRPr>
            </a:pPr>
            <a:endParaRPr lang="en-US" sz="140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Remaining Meetings:</a:t>
            </a:r>
          </a:p>
          <a:p>
            <a:pPr marL="971550" lvl="2" indent="-342900">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Tuesday 		PM2  - </a:t>
            </a:r>
            <a:r>
              <a:rPr lang="en-US" sz="1400" spc="-1">
                <a:solidFill>
                  <a:schemeClr val="tx1"/>
                </a:solidFill>
                <a:latin typeface="Times New Roman"/>
                <a:cs typeface="Times New Roman"/>
                <a:sym typeface="Times New Roman"/>
              </a:rPr>
              <a:t>MLD Discussion</a:t>
            </a:r>
            <a:endParaRPr lang="en-US" sz="1400" spc="-1" dirty="0">
              <a:solidFill>
                <a:schemeClr val="tx1"/>
              </a:solidFill>
              <a:latin typeface="Times New Roman"/>
              <a:cs typeface="Times New Roman"/>
              <a:sym typeface="Times New Roman"/>
            </a:endParaRPr>
          </a:p>
          <a:p>
            <a:pPr marL="971550" lvl="2" indent="-342900">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Wednesday 	PM2 </a:t>
            </a:r>
          </a:p>
          <a:p>
            <a:pPr marL="971550" lvl="2" indent="-342900">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Thursday 		PM1 – Timeline Update Discussion</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tx1"/>
                </a:solidFill>
                <a:latin typeface="Times New Roman"/>
                <a:cs typeface="Times New Roman"/>
                <a:sym typeface="Times New Roman"/>
              </a:rPr>
              <a:t>Discussion</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1497r0 – Proposals for PMKID Requirement– Po-Kai - Monday</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1495r0 – MLD Requirements – Po-Kai – Tuesday/later</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rPr>
              <a:t>11-23-1160r1 Proposed spec texts for encrypting (re)association request response - later</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rPr>
              <a:t>11-23-0851r2 Proposed spec texts for action frame to request capabilities and operation parameters -later</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rPr>
              <a:t>11-23-0031r4 Proposed spec texts for 802.1X authentication utilizing authentication frame - later</a:t>
            </a:r>
            <a:endParaRPr lang="en-US" sz="1400" spc="-1" dirty="0">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Others?</a:t>
            </a:r>
            <a:endParaRPr lang="en-US" sz="1400" spc="-1" dirty="0">
              <a:solidFill>
                <a:schemeClr val="tx1"/>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tx1"/>
                </a:solidFill>
                <a:latin typeface="Times New Roman" panose="02020603050405020304" pitchFamily="18" charset="0"/>
                <a:cs typeface="Times New Roman" panose="02020603050405020304" pitchFamily="18" charset="0"/>
                <a:sym typeface="Arial"/>
              </a:rPr>
              <a:t>Recess</a:t>
            </a:r>
            <a:endParaRPr lang="en-US" sz="1400" dirty="0">
              <a:solidFill>
                <a:schemeClr val="tx1"/>
              </a:solidFill>
            </a:endParaRPr>
          </a:p>
        </p:txBody>
      </p:sp>
    </p:spTree>
    <p:extLst>
      <p:ext uri="{BB962C8B-B14F-4D97-AF65-F5344CB8AC3E}">
        <p14:creationId xmlns:p14="http://schemas.microsoft.com/office/powerpoint/2010/main" val="2123589943"/>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33</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2023 July 802.11 Plenary: 11-23/1307r0,</a:t>
            </a:r>
          </a:p>
          <a:p>
            <a:r>
              <a:rPr lang="en-US" dirty="0"/>
              <a:t>TGbi Teleconference: 11-23/1370r1 (10 August), 11-23/1532r0 (07 September)</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Stephane Baron	</a:t>
            </a:r>
          </a:p>
          <a:p>
            <a:r>
              <a:rPr lang="en-US" dirty="0"/>
              <a:t>Second:  Po-Kai Huang</a:t>
            </a:r>
          </a:p>
          <a:p>
            <a:r>
              <a:rPr lang="en-US" dirty="0"/>
              <a:t>Approved by unanimous consent,  29 on-line and 17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September Interim Session </a:t>
            </a:r>
            <a:r>
              <a:rPr dirty="0"/>
              <a:t>202</a:t>
            </a:r>
            <a:r>
              <a:rPr lang="en-US" dirty="0"/>
              <a:t>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Sept 2023</a:t>
            </a:r>
          </a:p>
          <a:p>
            <a:r>
              <a:rPr lang="en-US" dirty="0"/>
              <a:t>LB initial:   				January 2024</a:t>
            </a:r>
            <a:endParaRPr lang="en-US" dirty="0">
              <a:solidFill>
                <a:srgbClr val="FF0000"/>
              </a:solidFill>
            </a:endParaRPr>
          </a:p>
          <a:p>
            <a:r>
              <a:rPr lang="en-US" dirty="0"/>
              <a:t>LB re-circ:  				May 2024</a:t>
            </a:r>
            <a:endParaRPr lang="en-US" dirty="0">
              <a:solidFill>
                <a:srgbClr val="FF0000"/>
              </a:solidFill>
            </a:endParaRPr>
          </a:p>
          <a:p>
            <a:r>
              <a:rPr lang="en-US" dirty="0"/>
              <a:t>Ballot Pool: 				December 2024</a:t>
            </a:r>
          </a:p>
          <a:p>
            <a:r>
              <a:rPr lang="en-US" dirty="0"/>
              <a:t>MDR: 				December 2024</a:t>
            </a:r>
          </a:p>
          <a:p>
            <a:r>
              <a:rPr lang="en-US" dirty="0"/>
              <a:t>SA ballot: 				January 2025</a:t>
            </a:r>
          </a:p>
          <a:p>
            <a:r>
              <a:rPr lang="en-US" dirty="0"/>
              <a:t>SA re-circ: 				July 2025 </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Monday September 11,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normAutofit fontScale="90000"/>
          </a:bodyPr>
          <a:lstStyle/>
          <a:p>
            <a:r>
              <a:rPr lang="en-US" dirty="0"/>
              <a:t>Registration for </a:t>
            </a:r>
            <a:r>
              <a:rPr lang="en-US"/>
              <a:t>the September </a:t>
            </a:r>
            <a:r>
              <a:rPr lang="en-US" dirty="0"/>
              <a:t>IEEE 802 wireless interim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September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https://web.cvent.com/event/fc97a8df-9809-496b-9a5f-25b524bfd641/summary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230140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47090</TotalTime>
  <Words>2231</Words>
  <Application>Microsoft Macintosh PowerPoint</Application>
  <PresentationFormat>On-screen Show (4:3)</PresentationFormat>
  <Paragraphs>201</Paragraphs>
  <Slides>22</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September IEEE 802 wireless interim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September 11, 2023 </vt:lpstr>
      <vt:lpstr>Motion # 33</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Carol Ansley</cp:lastModifiedBy>
  <cp:revision>265</cp:revision>
  <dcterms:modified xsi:type="dcterms:W3CDTF">2023-09-12T17:10:52Z</dcterms:modified>
</cp:coreProperties>
</file>