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422"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1"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49" autoAdjust="0"/>
    <p:restoredTop sz="96786"/>
  </p:normalViewPr>
  <p:slideViewPr>
    <p:cSldViewPr snapToGrid="0" snapToObjects="1">
      <p:cViewPr varScale="1">
        <p:scale>
          <a:sx n="125" d="100"/>
          <a:sy n="125" d="100"/>
        </p:scale>
        <p:origin x="12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AA3C12F4-9FA0-4D29-B3B0-4F41AA9B83E9}"/>
    <pc:docChg chg="custSel addSld delSld modSld modMainMaster">
      <pc:chgData name="Ansley, Carol (CCI-Atlanta)" userId="cbcdc21a-90c4-4b2f-81f7-da4165205229" providerId="ADAL" clId="{AA3C12F4-9FA0-4D29-B3B0-4F41AA9B83E9}" dt="2023-09-08T20:50:38.610" v="292" actId="20577"/>
      <pc:docMkLst>
        <pc:docMk/>
      </pc:docMkLst>
      <pc:sldChg chg="modSp mod">
        <pc:chgData name="Ansley, Carol (CCI-Atlanta)" userId="cbcdc21a-90c4-4b2f-81f7-da4165205229" providerId="ADAL" clId="{AA3C12F4-9FA0-4D29-B3B0-4F41AA9B83E9}" dt="2023-09-08T20:39:40.720" v="37" actId="20577"/>
        <pc:sldMkLst>
          <pc:docMk/>
          <pc:sldMk cId="0" sldId="256"/>
        </pc:sldMkLst>
        <pc:spChg chg="mod">
          <ac:chgData name="Ansley, Carol (CCI-Atlanta)" userId="cbcdc21a-90c4-4b2f-81f7-da4165205229" providerId="ADAL" clId="{AA3C12F4-9FA0-4D29-B3B0-4F41AA9B83E9}" dt="2023-09-08T20:39:29.405" v="27" actId="20577"/>
          <ac:spMkLst>
            <pc:docMk/>
            <pc:sldMk cId="0" sldId="256"/>
            <ac:spMk id="53" creationId="{00000000-0000-0000-0000-000000000000}"/>
          </ac:spMkLst>
        </pc:spChg>
        <pc:spChg chg="mod">
          <ac:chgData name="Ansley, Carol (CCI-Atlanta)" userId="cbcdc21a-90c4-4b2f-81f7-da4165205229" providerId="ADAL" clId="{AA3C12F4-9FA0-4D29-B3B0-4F41AA9B83E9}" dt="2023-09-08T20:39:40.720" v="37" actId="20577"/>
          <ac:spMkLst>
            <pc:docMk/>
            <pc:sldMk cId="0" sldId="256"/>
            <ac:spMk id="54" creationId="{00000000-0000-0000-0000-000000000000}"/>
          </ac:spMkLst>
        </pc:spChg>
      </pc:sldChg>
      <pc:sldChg chg="modSp mod">
        <pc:chgData name="Ansley, Carol (CCI-Atlanta)" userId="cbcdc21a-90c4-4b2f-81f7-da4165205229" providerId="ADAL" clId="{AA3C12F4-9FA0-4D29-B3B0-4F41AA9B83E9}" dt="2023-09-08T20:39:53.715" v="55" actId="20577"/>
        <pc:sldMkLst>
          <pc:docMk/>
          <pc:sldMk cId="0" sldId="257"/>
        </pc:sldMkLst>
        <pc:spChg chg="mod">
          <ac:chgData name="Ansley, Carol (CCI-Atlanta)" userId="cbcdc21a-90c4-4b2f-81f7-da4165205229" providerId="ADAL" clId="{AA3C12F4-9FA0-4D29-B3B0-4F41AA9B83E9}" dt="2023-09-08T20:39:53.715" v="55" actId="20577"/>
          <ac:spMkLst>
            <pc:docMk/>
            <pc:sldMk cId="0" sldId="257"/>
            <ac:spMk id="59" creationId="{00000000-0000-0000-0000-000000000000}"/>
          </ac:spMkLst>
        </pc:spChg>
      </pc:sldChg>
      <pc:sldChg chg="modSp mod">
        <pc:chgData name="Ansley, Carol (CCI-Atlanta)" userId="cbcdc21a-90c4-4b2f-81f7-da4165205229" providerId="ADAL" clId="{AA3C12F4-9FA0-4D29-B3B0-4F41AA9B83E9}" dt="2023-09-08T20:40:04.237" v="69" actId="20577"/>
        <pc:sldMkLst>
          <pc:docMk/>
          <pc:sldMk cId="0" sldId="258"/>
        </pc:sldMkLst>
        <pc:spChg chg="mod">
          <ac:chgData name="Ansley, Carol (CCI-Atlanta)" userId="cbcdc21a-90c4-4b2f-81f7-da4165205229" providerId="ADAL" clId="{AA3C12F4-9FA0-4D29-B3B0-4F41AA9B83E9}" dt="2023-09-08T20:40:04.237" v="69" actId="20577"/>
          <ac:spMkLst>
            <pc:docMk/>
            <pc:sldMk cId="0" sldId="258"/>
            <ac:spMk id="62" creationId="{00000000-0000-0000-0000-000000000000}"/>
          </ac:spMkLst>
        </pc:spChg>
      </pc:sldChg>
      <pc:sldChg chg="modSp mod">
        <pc:chgData name="Ansley, Carol (CCI-Atlanta)" userId="cbcdc21a-90c4-4b2f-81f7-da4165205229" providerId="ADAL" clId="{AA3C12F4-9FA0-4D29-B3B0-4F41AA9B83E9}" dt="2023-09-08T20:40:35.841" v="80" actId="20577"/>
        <pc:sldMkLst>
          <pc:docMk/>
          <pc:sldMk cId="0" sldId="259"/>
        </pc:sldMkLst>
        <pc:spChg chg="mod">
          <ac:chgData name="Ansley, Carol (CCI-Atlanta)" userId="cbcdc21a-90c4-4b2f-81f7-da4165205229" providerId="ADAL" clId="{AA3C12F4-9FA0-4D29-B3B0-4F41AA9B83E9}" dt="2023-09-08T20:40:35.841" v="80" actId="20577"/>
          <ac:spMkLst>
            <pc:docMk/>
            <pc:sldMk cId="0" sldId="259"/>
            <ac:spMk id="64" creationId="{00000000-0000-0000-0000-000000000000}"/>
          </ac:spMkLst>
        </pc:spChg>
      </pc:sldChg>
      <pc:sldChg chg="del">
        <pc:chgData name="Ansley, Carol (CCI-Atlanta)" userId="cbcdc21a-90c4-4b2f-81f7-da4165205229" providerId="ADAL" clId="{AA3C12F4-9FA0-4D29-B3B0-4F41AA9B83E9}" dt="2023-09-08T20:42:16.686" v="83" actId="47"/>
        <pc:sldMkLst>
          <pc:docMk/>
          <pc:sldMk cId="1968720319" sldId="2366"/>
        </pc:sldMkLst>
      </pc:sldChg>
      <pc:sldChg chg="modSp mod">
        <pc:chgData name="Ansley, Carol (CCI-Atlanta)" userId="cbcdc21a-90c4-4b2f-81f7-da4165205229" providerId="ADAL" clId="{AA3C12F4-9FA0-4D29-B3B0-4F41AA9B83E9}" dt="2023-09-08T20:42:59.132" v="88" actId="13926"/>
        <pc:sldMkLst>
          <pc:docMk/>
          <pc:sldMk cId="2332662549" sldId="2373"/>
        </pc:sldMkLst>
        <pc:spChg chg="mod">
          <ac:chgData name="Ansley, Carol (CCI-Atlanta)" userId="cbcdc21a-90c4-4b2f-81f7-da4165205229" providerId="ADAL" clId="{AA3C12F4-9FA0-4D29-B3B0-4F41AA9B83E9}" dt="2023-09-08T20:42:59.132" v="88" actId="13926"/>
          <ac:spMkLst>
            <pc:docMk/>
            <pc:sldMk cId="2332662549" sldId="2373"/>
            <ac:spMk id="4" creationId="{16685247-17BB-1747-8EE0-02714A250D97}"/>
          </ac:spMkLst>
        </pc:spChg>
      </pc:sldChg>
      <pc:sldChg chg="modSp mod">
        <pc:chgData name="Ansley, Carol (CCI-Atlanta)" userId="cbcdc21a-90c4-4b2f-81f7-da4165205229" providerId="ADAL" clId="{AA3C12F4-9FA0-4D29-B3B0-4F41AA9B83E9}" dt="2023-09-08T20:47:02.894" v="172" actId="20577"/>
        <pc:sldMkLst>
          <pc:docMk/>
          <pc:sldMk cId="1606822883" sldId="2413"/>
        </pc:sldMkLst>
        <pc:spChg chg="mod">
          <ac:chgData name="Ansley, Carol (CCI-Atlanta)" userId="cbcdc21a-90c4-4b2f-81f7-da4165205229" providerId="ADAL" clId="{AA3C12F4-9FA0-4D29-B3B0-4F41AA9B83E9}" dt="2023-09-08T20:44:51.715" v="90" actId="20577"/>
          <ac:spMkLst>
            <pc:docMk/>
            <pc:sldMk cId="1606822883" sldId="2413"/>
            <ac:spMk id="2" creationId="{D7AC9A7B-E4BD-47DF-A610-0AD14673CDCC}"/>
          </ac:spMkLst>
        </pc:spChg>
        <pc:spChg chg="mod">
          <ac:chgData name="Ansley, Carol (CCI-Atlanta)" userId="cbcdc21a-90c4-4b2f-81f7-da4165205229" providerId="ADAL" clId="{AA3C12F4-9FA0-4D29-B3B0-4F41AA9B83E9}" dt="2023-09-08T20:47:02.894" v="172" actId="20577"/>
          <ac:spMkLst>
            <pc:docMk/>
            <pc:sldMk cId="1606822883" sldId="2413"/>
            <ac:spMk id="3" creationId="{8FB91F87-3D69-417B-BCE7-24765118FC2F}"/>
          </ac:spMkLst>
        </pc:spChg>
      </pc:sldChg>
      <pc:sldChg chg="modSp mod">
        <pc:chgData name="Ansley, Carol (CCI-Atlanta)" userId="cbcdc21a-90c4-4b2f-81f7-da4165205229" providerId="ADAL" clId="{AA3C12F4-9FA0-4D29-B3B0-4F41AA9B83E9}" dt="2023-09-08T20:50:38.610" v="292" actId="20577"/>
        <pc:sldMkLst>
          <pc:docMk/>
          <pc:sldMk cId="2123589943" sldId="2421"/>
        </pc:sldMkLst>
        <pc:spChg chg="mod">
          <ac:chgData name="Ansley, Carol (CCI-Atlanta)" userId="cbcdc21a-90c4-4b2f-81f7-da4165205229" providerId="ADAL" clId="{AA3C12F4-9FA0-4D29-B3B0-4F41AA9B83E9}" dt="2023-09-08T20:47:18.915" v="183" actId="20577"/>
          <ac:spMkLst>
            <pc:docMk/>
            <pc:sldMk cId="2123589943" sldId="2421"/>
            <ac:spMk id="2" creationId="{F3220D77-4B90-B742-B74B-6BD78C0D50E7}"/>
          </ac:spMkLst>
        </pc:spChg>
        <pc:spChg chg="mod">
          <ac:chgData name="Ansley, Carol (CCI-Atlanta)" userId="cbcdc21a-90c4-4b2f-81f7-da4165205229" providerId="ADAL" clId="{AA3C12F4-9FA0-4D29-B3B0-4F41AA9B83E9}" dt="2023-09-08T20:50:38.610" v="292" actId="20577"/>
          <ac:spMkLst>
            <pc:docMk/>
            <pc:sldMk cId="2123589943" sldId="2421"/>
            <ac:spMk id="3" creationId="{D9119F4E-FC06-F646-87EB-EF12912A7052}"/>
          </ac:spMkLst>
        </pc:spChg>
      </pc:sldChg>
      <pc:sldChg chg="delSp modSp add mod">
        <pc:chgData name="Ansley, Carol (CCI-Atlanta)" userId="cbcdc21a-90c4-4b2f-81f7-da4165205229" providerId="ADAL" clId="{AA3C12F4-9FA0-4D29-B3B0-4F41AA9B83E9}" dt="2023-09-08T20:42:32.035" v="87" actId="478"/>
        <pc:sldMkLst>
          <pc:docMk/>
          <pc:sldMk cId="2230140974" sldId="2422"/>
        </pc:sldMkLst>
        <pc:spChg chg="mod">
          <ac:chgData name="Ansley, Carol (CCI-Atlanta)" userId="cbcdc21a-90c4-4b2f-81f7-da4165205229" providerId="ADAL" clId="{AA3C12F4-9FA0-4D29-B3B0-4F41AA9B83E9}" dt="2023-09-08T20:42:13.371" v="82" actId="27636"/>
          <ac:spMkLst>
            <pc:docMk/>
            <pc:sldMk cId="2230140974" sldId="2422"/>
            <ac:spMk id="2" creationId="{00000000-0000-0000-0000-000000000000}"/>
          </ac:spMkLst>
        </pc:spChg>
        <pc:spChg chg="del">
          <ac:chgData name="Ansley, Carol (CCI-Atlanta)" userId="cbcdc21a-90c4-4b2f-81f7-da4165205229" providerId="ADAL" clId="{AA3C12F4-9FA0-4D29-B3B0-4F41AA9B83E9}" dt="2023-09-08T20:42:26.308" v="85" actId="478"/>
          <ac:spMkLst>
            <pc:docMk/>
            <pc:sldMk cId="2230140974" sldId="2422"/>
            <ac:spMk id="4" creationId="{00000000-0000-0000-0000-000000000000}"/>
          </ac:spMkLst>
        </pc:spChg>
        <pc:spChg chg="del mod">
          <ac:chgData name="Ansley, Carol (CCI-Atlanta)" userId="cbcdc21a-90c4-4b2f-81f7-da4165205229" providerId="ADAL" clId="{AA3C12F4-9FA0-4D29-B3B0-4F41AA9B83E9}" dt="2023-09-08T20:42:32.035" v="87" actId="478"/>
          <ac:spMkLst>
            <pc:docMk/>
            <pc:sldMk cId="2230140974" sldId="2422"/>
            <ac:spMk id="5" creationId="{00000000-0000-0000-0000-000000000000}"/>
          </ac:spMkLst>
        </pc:spChg>
        <pc:spChg chg="del mod">
          <ac:chgData name="Ansley, Carol (CCI-Atlanta)" userId="cbcdc21a-90c4-4b2f-81f7-da4165205229" providerId="ADAL" clId="{AA3C12F4-9FA0-4D29-B3B0-4F41AA9B83E9}" dt="2023-09-08T20:42:21.992" v="84" actId="478"/>
          <ac:spMkLst>
            <pc:docMk/>
            <pc:sldMk cId="2230140974" sldId="2422"/>
            <ac:spMk id="6" creationId="{00000000-0000-0000-0000-000000000000}"/>
          </ac:spMkLst>
        </pc:spChg>
      </pc:sldChg>
      <pc:sldMasterChg chg="modSp mod">
        <pc:chgData name="Ansley, Carol (CCI-Atlanta)" userId="cbcdc21a-90c4-4b2f-81f7-da4165205229" providerId="ADAL" clId="{AA3C12F4-9FA0-4D29-B3B0-4F41AA9B83E9}" dt="2023-09-08T20:39:20.094" v="18" actId="20577"/>
        <pc:sldMasterMkLst>
          <pc:docMk/>
          <pc:sldMasterMk cId="0" sldId="2147483648"/>
        </pc:sldMasterMkLst>
        <pc:spChg chg="mod">
          <ac:chgData name="Ansley, Carol (CCI-Atlanta)" userId="cbcdc21a-90c4-4b2f-81f7-da4165205229" providerId="ADAL" clId="{AA3C12F4-9FA0-4D29-B3B0-4F41AA9B83E9}" dt="2023-09-08T20:39:20.094" v="18" actId="20577"/>
          <ac:spMkLst>
            <pc:docMk/>
            <pc:sldMasterMk cId="0" sldId="2147483648"/>
            <ac:spMk id="2" creationId="{00000000-0000-0000-0000-000000000000}"/>
          </ac:spMkLst>
        </pc:spChg>
        <pc:spChg chg="mod">
          <ac:chgData name="Ansley, Carol (CCI-Atlanta)" userId="cbcdc21a-90c4-4b2f-81f7-da4165205229" providerId="ADAL" clId="{AA3C12F4-9FA0-4D29-B3B0-4F41AA9B83E9}" dt="2023-09-08T20:39:13.054" v="5"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1361r0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September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2023-09-11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solidFill>
              </a:rPr>
              <a:t>TGbi Agenda – September 11, 2023</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Approval of Telecon minutes and Plenary session minutes – Motion #33</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Tuesday 		PM2 </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 – Timeline </a:t>
            </a:r>
            <a:r>
              <a:rPr lang="en-US" sz="1400" spc="-1">
                <a:solidFill>
                  <a:schemeClr val="tx1"/>
                </a:solidFill>
                <a:latin typeface="Times New Roman"/>
                <a:cs typeface="Times New Roman"/>
                <a:sym typeface="Times New Roman"/>
              </a:rPr>
              <a:t>Update Discussion</a:t>
            </a: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1495r0 – MLD Requirements – Po-Kai</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1497r0 – Proposals for PMKID Requirement– Po-Kai</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July 802.11 Plenary: 11-23/1307r0,</a:t>
            </a:r>
          </a:p>
          <a:p>
            <a:r>
              <a:rPr lang="en-US" dirty="0"/>
              <a:t>TGbi Teleconference: 11-23/1370r1 (10 August), 11-23/1532r0 (07 September)</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xx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September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 2023</a:t>
            </a:r>
          </a:p>
          <a:p>
            <a:r>
              <a:rPr lang="en-US" dirty="0"/>
              <a:t>LB initial:   				January 2024</a:t>
            </a:r>
            <a:endParaRPr lang="en-US" dirty="0">
              <a:solidFill>
                <a:srgbClr val="FF0000"/>
              </a:solidFill>
            </a:endParaRPr>
          </a:p>
          <a:p>
            <a:r>
              <a:rPr lang="en-US" dirty="0"/>
              <a:t>LB re-circ:  				May 2024</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September 11,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a:t>
            </a:r>
            <a:r>
              <a:rPr lang="en-US"/>
              <a:t>the September </a:t>
            </a:r>
            <a:r>
              <a:rPr lang="en-US" dirty="0"/>
              <a:t>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September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23014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46979</TotalTime>
  <Words>2174</Words>
  <Application>Microsoft Office PowerPoint</Application>
  <PresentationFormat>On-screen Show (4:3)</PresentationFormat>
  <Paragraphs>198</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September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September 11, 2023 </vt:lpstr>
      <vt:lpstr>Motion # 33</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260</cp:revision>
  <dcterms:modified xsi:type="dcterms:W3CDTF">2023-09-08T20:50:59Z</dcterms:modified>
</cp:coreProperties>
</file>