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72" r:id="rId4"/>
    <p:sldId id="267" r:id="rId5"/>
    <p:sldId id="273" r:id="rId6"/>
    <p:sldId id="264" r:id="rId7"/>
  </p:sldIdLst>
  <p:sldSz cx="9144000" cy="5143500" type="screen16x9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94"/>
  </p:normalViewPr>
  <p:slideViewPr>
    <p:cSldViewPr>
      <p:cViewPr varScale="1">
        <p:scale>
          <a:sx n="161" d="100"/>
          <a:sy n="161" d="100"/>
        </p:scale>
        <p:origin x="504" y="200"/>
      </p:cViewPr>
      <p:guideLst>
        <p:guide orient="horz" pos="162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802.11-23/1360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September 2023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802.11-23/1360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2023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802.11-23/1360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802.11-23/1360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802.11-23/1360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485900"/>
            <a:ext cx="3808413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5900"/>
            <a:ext cx="3810000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4856560"/>
            <a:ext cx="2898768" cy="135731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514350"/>
            <a:ext cx="1941513" cy="40564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646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14350"/>
            <a:ext cx="7770813" cy="79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485900"/>
            <a:ext cx="7770813" cy="3084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4856560"/>
            <a:ext cx="528637" cy="2726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457200"/>
            <a:ext cx="77724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4856560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4857750"/>
            <a:ext cx="78486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267874"/>
            <a:ext cx="3500462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802.11-23/1360r0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84172" y="250031"/>
            <a:ext cx="1727588" cy="204788"/>
          </a:xfrm>
        </p:spPr>
        <p:txBody>
          <a:bodyPr/>
          <a:lstStyle/>
          <a:p>
            <a:r>
              <a:rPr lang="en-GB"/>
              <a:t>September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6228184" y="4856560"/>
            <a:ext cx="2281233" cy="135731"/>
          </a:xfrm>
        </p:spPr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 err="1"/>
              <a:t>Coex</a:t>
            </a:r>
            <a:r>
              <a:rPr lang="en-GB" dirty="0"/>
              <a:t> SC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57350" y="1143001"/>
            <a:ext cx="5829300" cy="297656"/>
          </a:xfrm>
          <a:ln/>
        </p:spPr>
        <p:txBody>
          <a:bodyPr/>
          <a:lstStyle/>
          <a:p>
            <a:pPr algn="ctr"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</a:t>
            </a:r>
            <a:r>
              <a:rPr lang="en-GB" sz="1500" b="0" dirty="0"/>
              <a:t> 2023-09-14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6912886"/>
              </p:ext>
            </p:extLst>
          </p:nvPr>
        </p:nvGraphicFramePr>
        <p:xfrm>
          <a:off x="1524000" y="1707654"/>
          <a:ext cx="6096000" cy="184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000" imgH="2514600" progId="Word.Document.8">
                  <p:embed/>
                </p:oleObj>
              </mc:Choice>
              <mc:Fallback>
                <p:oleObj name="Document" r:id="rId3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707654"/>
                        <a:ext cx="6096000" cy="184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543050" y="1454944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5882" y="267494"/>
            <a:ext cx="1941902" cy="204788"/>
          </a:xfrm>
        </p:spPr>
        <p:txBody>
          <a:bodyPr/>
          <a:lstStyle/>
          <a:p>
            <a:r>
              <a:rPr lang="en-GB"/>
              <a:t>September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395223" y="4856560"/>
            <a:ext cx="2281233" cy="135731"/>
          </a:xfrm>
        </p:spPr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82" y="1485900"/>
            <a:ext cx="7846558" cy="3086100"/>
          </a:xfrm>
          <a:ln/>
        </p:spPr>
        <p:txBody>
          <a:bodyPr/>
          <a:lstStyle/>
          <a:p>
            <a:pPr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Closing report for IEEE 802.11 </a:t>
            </a:r>
            <a:r>
              <a:rPr lang="en-GB" dirty="0" err="1"/>
              <a:t>Coex</a:t>
            </a:r>
            <a:r>
              <a:rPr lang="en-GB" dirty="0"/>
              <a:t> SC (Coexistence Standing Committee) for September 2023.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A73AD-25FB-F0D2-7D67-1E211FDCF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Submissions &amp; Technical Discussion Items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F40C22-0964-6283-44DC-66F791834A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76AEE5-1856-910F-6275-BD85A2F241C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6065543-057D-1CC3-FFF5-0368799E25A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2023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06564AA4-C111-C65F-8DFB-12A9BD4D66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4397"/>
              </p:ext>
            </p:extLst>
          </p:nvPr>
        </p:nvGraphicFramePr>
        <p:xfrm>
          <a:off x="696912" y="1517137"/>
          <a:ext cx="8051551" cy="21882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59064">
                  <a:extLst>
                    <a:ext uri="{9D8B030D-6E8A-4147-A177-3AD203B41FA5}">
                      <a16:colId xmlns:a16="http://schemas.microsoft.com/office/drawing/2014/main" val="3177466166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113116364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977297081"/>
                    </a:ext>
                  </a:extLst>
                </a:gridCol>
                <a:gridCol w="2160239">
                  <a:extLst>
                    <a:ext uri="{9D8B030D-6E8A-4147-A177-3AD203B41FA5}">
                      <a16:colId xmlns:a16="http://schemas.microsoft.com/office/drawing/2014/main" val="4079169118"/>
                    </a:ext>
                  </a:extLst>
                </a:gridCol>
              </a:tblGrid>
              <a:tr h="422732"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u="none" strike="noStrike">
                          <a:effectLst/>
                        </a:rPr>
                        <a:t>Bluetooth Wi-Fi Coexistence: Channel Access Simulation Study</a:t>
                      </a:r>
                      <a:endParaRPr lang="en-GB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u="none" strike="noStrike">
                          <a:effectLst/>
                        </a:rPr>
                        <a:t>11-23/1503r0</a:t>
                      </a:r>
                      <a:endParaRPr lang="en-GB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u="none" strike="noStrike">
                          <a:effectLst/>
                        </a:rPr>
                        <a:t>Kumbhkar</a:t>
                      </a:r>
                      <a:endParaRPr lang="en-GB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endParaRPr lang="en-GB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76555946"/>
                  </a:ext>
                </a:extLst>
              </a:tr>
              <a:tr h="198933">
                <a:tc>
                  <a:txBody>
                    <a:bodyPr/>
                    <a:lstStyle/>
                    <a:p>
                      <a:pPr algn="l" fontAlgn="t"/>
                      <a:endParaRPr lang="en-GB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GB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GB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GB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34371047"/>
                  </a:ext>
                </a:extLst>
              </a:tr>
              <a:tr h="422732"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u="none" strike="noStrike">
                          <a:effectLst/>
                        </a:rPr>
                        <a:t>IEEE 802.11 and Bluetooth Coexistence Simulations</a:t>
                      </a:r>
                      <a:endParaRPr lang="en-GB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u="none" strike="noStrike">
                          <a:effectLst/>
                        </a:rPr>
                        <a:t>11-23/1477r1</a:t>
                      </a:r>
                      <a:endParaRPr lang="en-GB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u="none" strike="noStrike">
                          <a:effectLst/>
                        </a:rPr>
                        <a:t>Max</a:t>
                      </a:r>
                      <a:endParaRPr lang="en-GB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endParaRPr lang="en-GB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552191733"/>
                  </a:ext>
                </a:extLst>
              </a:tr>
              <a:tr h="198933">
                <a:tc>
                  <a:txBody>
                    <a:bodyPr/>
                    <a:lstStyle/>
                    <a:p>
                      <a:pPr algn="l" fontAlgn="t"/>
                      <a:endParaRPr lang="en-GB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GB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GB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GB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01287764"/>
                  </a:ext>
                </a:extLst>
              </a:tr>
              <a:tr h="534632"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u="none" strike="noStrike" dirty="0">
                          <a:effectLst/>
                        </a:rPr>
                        <a:t>NBFH coexistence with Wi-Fi</a:t>
                      </a:r>
                      <a:endParaRPr lang="en-GB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u="none" strike="noStrike">
                          <a:effectLst/>
                        </a:rPr>
                        <a:t>11-23/1622r0</a:t>
                      </a:r>
                      <a:endParaRPr lang="en-GB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u="none" strike="noStrike">
                          <a:effectLst/>
                        </a:rPr>
                        <a:t>Wentink</a:t>
                      </a:r>
                      <a:endParaRPr lang="en-GB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endParaRPr lang="en-GB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79122088"/>
                  </a:ext>
                </a:extLst>
              </a:tr>
              <a:tr h="198933">
                <a:tc>
                  <a:txBody>
                    <a:bodyPr/>
                    <a:lstStyle/>
                    <a:p>
                      <a:pPr algn="l" fontAlgn="t"/>
                      <a:endParaRPr lang="en-GB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GB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GB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GB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454107562"/>
                  </a:ext>
                </a:extLst>
              </a:tr>
              <a:tr h="211366"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u="none" strike="noStrike">
                          <a:effectLst/>
                        </a:rPr>
                        <a:t>Bluetooth SIG September 2023 Update</a:t>
                      </a:r>
                      <a:endParaRPr lang="en-GB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u="none" strike="noStrike">
                          <a:effectLst/>
                        </a:rPr>
                        <a:t>11-23/1368r0</a:t>
                      </a:r>
                      <a:endParaRPr lang="en-GB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u="none" strike="noStrike">
                          <a:effectLst/>
                        </a:rPr>
                        <a:t>Kennedy</a:t>
                      </a:r>
                      <a:endParaRPr lang="en-GB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200" u="none" strike="noStrike" dirty="0">
                          <a:effectLst/>
                        </a:rPr>
                        <a:t>Not presented; lack of time</a:t>
                      </a:r>
                      <a:endParaRPr lang="en-GB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472726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3486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5503C-F210-AB51-C361-A20C3CC6D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Coexistence Bluetooth – 802.11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BFE3F-7C38-9B1F-2604-A2C100C95452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US" sz="1300" b="0" dirty="0">
                <a:latin typeface="Helvetica" pitchFamily="2" charset="0"/>
              </a:rPr>
              <a:t>Submission presented simulation results on how Bluetooth and 802.11 interfere </a:t>
            </a:r>
          </a:p>
          <a:p>
            <a:pPr marL="0" indent="0"/>
            <a:endParaRPr lang="en-US" sz="1300" b="0" dirty="0">
              <a:latin typeface="Helvetica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0" dirty="0">
                <a:latin typeface="Helvetica" pitchFamily="2" charset="0"/>
              </a:rPr>
              <a:t>LBT before Connection Event (CE-LBT)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0" dirty="0" err="1">
                <a:latin typeface="Helvetica" pitchFamily="2" charset="0"/>
              </a:rPr>
              <a:t>eDAA</a:t>
            </a:r>
            <a:r>
              <a:rPr lang="en-US" sz="1300" b="0" dirty="0">
                <a:latin typeface="Helvetica" pitchFamily="2" charset="0"/>
              </a:rPr>
              <a:t> combined with CE-LBT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0" dirty="0">
                <a:latin typeface="Helvetica" pitchFamily="2" charset="0"/>
              </a:rPr>
              <a:t>LBT with CCA trigger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0" dirty="0">
                <a:latin typeface="Helvetica" pitchFamily="2" charset="0"/>
              </a:rPr>
              <a:t>LBT with and without </a:t>
            </a:r>
            <a:r>
              <a:rPr lang="en-US" sz="1300" b="0" dirty="0" err="1">
                <a:latin typeface="Helvetica" pitchFamily="2" charset="0"/>
              </a:rPr>
              <a:t>WiFi</a:t>
            </a:r>
            <a:r>
              <a:rPr lang="en-US" sz="1300" b="0" dirty="0">
                <a:latin typeface="Helvetica" pitchFamily="2" charset="0"/>
              </a:rPr>
              <a:t>-Puncturing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300" b="0" dirty="0">
              <a:latin typeface="Helvetica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0" dirty="0">
                <a:latin typeface="Helvetica" pitchFamily="2" charset="0"/>
              </a:rPr>
              <a:t>Various loads, including ”</a:t>
            </a:r>
            <a:r>
              <a:rPr lang="en-US" sz="1300" b="0" dirty="0" err="1">
                <a:latin typeface="Helvetica" pitchFamily="2" charset="0"/>
              </a:rPr>
              <a:t>WiFi</a:t>
            </a:r>
            <a:r>
              <a:rPr lang="en-US" sz="1300" b="0" dirty="0">
                <a:latin typeface="Helvetica" pitchFamily="2" charset="0"/>
              </a:rPr>
              <a:t> beacon only model”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300" b="0" dirty="0">
              <a:latin typeface="Helvetica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0" dirty="0">
                <a:latin typeface="Helvetica" pitchFamily="2" charset="0"/>
              </a:rPr>
              <a:t>Discussion of error models and assumptions / parameter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0" dirty="0">
                <a:latin typeface="Helvetica" pitchFamily="2" charset="0"/>
              </a:rPr>
              <a:t>Potential room to discuss ”common assumptions and parameters” for future work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924C14-8FE2-17E5-B3CB-C50BAF81C9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C8D5D-F68C-77C7-3C69-4ED1E98D1A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4A76FD-28F7-017C-2F6C-DFCB0106F1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7286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AD243-3AA6-87D8-6191-370CAF77D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November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A459E-2387-4221-74BE-AFF3B6A1F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Update on ETSI BRAN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Update on Bluetooth SIG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Submission: 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Effect of no-LBT NB on 802.11 devices (Carlos Aldana, Meta) – </a:t>
            </a:r>
            <a:r>
              <a:rPr lang="en-US" dirty="0" err="1"/>
              <a:t>t.b.c</a:t>
            </a:r>
            <a:r>
              <a:rPr lang="en-US" dirty="0"/>
              <a:t>.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Update on </a:t>
            </a:r>
            <a:r>
              <a:rPr lang="en-GB" sz="1600" u="none" strike="noStrike" dirty="0">
                <a:effectLst/>
              </a:rPr>
              <a:t>NBFH coexistence with Wi-Fi (</a:t>
            </a:r>
            <a:r>
              <a:rPr lang="en-GB" sz="1600" u="none" strike="noStrike" dirty="0" err="1">
                <a:effectLst/>
              </a:rPr>
              <a:t>Menzo</a:t>
            </a:r>
            <a:r>
              <a:rPr lang="en-GB" sz="1600" u="none" strike="noStrike" dirty="0">
                <a:effectLst/>
              </a:rPr>
              <a:t> </a:t>
            </a:r>
            <a:r>
              <a:rPr lang="en-GB" sz="1600" u="none" strike="noStrike" dirty="0" err="1">
                <a:effectLst/>
              </a:rPr>
              <a:t>Wentink</a:t>
            </a:r>
            <a:r>
              <a:rPr lang="en-GB" sz="1600" u="none" strike="noStrike" dirty="0">
                <a:effectLst/>
              </a:rPr>
              <a:t>, </a:t>
            </a:r>
            <a:r>
              <a:rPr lang="en-GB" sz="1600" u="none" strike="noStrike" dirty="0" err="1">
                <a:effectLst/>
              </a:rPr>
              <a:t>Qualcom</a:t>
            </a:r>
            <a:r>
              <a:rPr lang="en-GB" sz="1600" u="none" strike="noStrike" dirty="0">
                <a:effectLst/>
              </a:rPr>
              <a:t>) – </a:t>
            </a:r>
            <a:r>
              <a:rPr lang="en-GB" sz="1600" u="none" strike="noStrike" dirty="0" err="1">
                <a:effectLst/>
              </a:rPr>
              <a:t>t.b.c</a:t>
            </a:r>
            <a:r>
              <a:rPr lang="en-GB" sz="1600" u="none" strike="noStrike" dirty="0">
                <a:effectLst/>
              </a:rPr>
              <a:t>.</a:t>
            </a:r>
            <a:endParaRPr lang="en-GB" sz="1600" b="1" i="0" u="none" strike="noStrike" dirty="0">
              <a:effectLst/>
              <a:latin typeface="Arial" panose="020B0604020202020204" pitchFamily="34" charset="0"/>
            </a:endParaRPr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Note: other coexistence-related topics are welcome. Please contact the </a:t>
            </a:r>
            <a:r>
              <a:rPr lang="en-US" dirty="0" err="1"/>
              <a:t>Coex</a:t>
            </a:r>
            <a:r>
              <a:rPr lang="en-US" dirty="0"/>
              <a:t> Chair or respond to the call for submissions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DE0154-4AE3-C47A-AAA4-24D6633517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3562D-7301-2AC8-9F50-1787B4C4F8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91ADBC-F14C-C398-C591-7D36BE7359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230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30593" y="267874"/>
            <a:ext cx="1781167" cy="204788"/>
          </a:xfrm>
        </p:spPr>
        <p:txBody>
          <a:bodyPr/>
          <a:lstStyle/>
          <a:p>
            <a:r>
              <a:rPr lang="en-GB"/>
              <a:t>September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859000" y="4856560"/>
            <a:ext cx="1745448" cy="135731"/>
          </a:xfrm>
        </p:spPr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/>
              <a:t>References for this week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30593" y="1485901"/>
            <a:ext cx="7973855" cy="3156347"/>
          </a:xfrm>
          <a:ln/>
        </p:spPr>
        <p:txBody>
          <a:bodyPr/>
          <a:lstStyle/>
          <a:p>
            <a:r>
              <a:rPr lang="en-US" dirty="0"/>
              <a:t>Agenda for this week:				11-23/1357</a:t>
            </a:r>
          </a:p>
          <a:p>
            <a:r>
              <a:rPr lang="en-US" dirty="0"/>
              <a:t>Snapshot Slide:						11-23/1358</a:t>
            </a:r>
          </a:p>
          <a:p>
            <a:r>
              <a:rPr lang="en-US" dirty="0"/>
              <a:t>Meeting / Chair’s Slide Deck:		11-23/1359</a:t>
            </a:r>
          </a:p>
          <a:p>
            <a:r>
              <a:rPr lang="en-US" dirty="0"/>
              <a:t>Closing report:						11-23/1360</a:t>
            </a:r>
          </a:p>
          <a:p>
            <a:r>
              <a:rPr lang="en-US" dirty="0"/>
              <a:t>Meeting minutes:				</a:t>
            </a:r>
            <a:r>
              <a:rPr lang="en-US"/>
              <a:t>	11-23/1549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DDCCCBA1-A9D6-D240-BEBA-4C4867694E36}" vid="{10F9C196-1BF6-8E42-8B8F-B954FB327E1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2722</TotalTime>
  <Words>350</Words>
  <Application>Microsoft Macintosh PowerPoint</Application>
  <PresentationFormat>On-screen Show (16:9)</PresentationFormat>
  <Paragraphs>76</Paragraphs>
  <Slides>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Helvetica</vt:lpstr>
      <vt:lpstr>Times New Roman</vt:lpstr>
      <vt:lpstr>802-11-Submission-Koden-TI-plain</vt:lpstr>
      <vt:lpstr>Document</vt:lpstr>
      <vt:lpstr>Coex SC Closing Report</vt:lpstr>
      <vt:lpstr>Abstract</vt:lpstr>
      <vt:lpstr>Submissions &amp; Technical Discussion Items</vt:lpstr>
      <vt:lpstr>Coexistence Bluetooth – 802.11</vt:lpstr>
      <vt:lpstr>Plans for November</vt:lpstr>
      <vt:lpstr>References for this week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TGbc Closing Report</dc:title>
  <dc:subject/>
  <dc:creator>Marc Emmelmann</dc:creator>
  <cp:keywords/>
  <dc:description/>
  <cp:lastModifiedBy>Emmelmann, Marc</cp:lastModifiedBy>
  <cp:revision>118</cp:revision>
  <cp:lastPrinted>1601-01-01T00:00:00Z</cp:lastPrinted>
  <dcterms:created xsi:type="dcterms:W3CDTF">2019-09-17T07:48:51Z</dcterms:created>
  <dcterms:modified xsi:type="dcterms:W3CDTF">2023-09-14T13:34:38Z</dcterms:modified>
  <cp:category/>
</cp:coreProperties>
</file>