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091" autoAdjust="0"/>
    <p:restoredTop sz="94660"/>
  </p:normalViewPr>
  <p:slideViewPr>
    <p:cSldViewPr>
      <p:cViewPr varScale="1">
        <p:scale>
          <a:sx n="113" d="100"/>
          <a:sy n="113" d="100"/>
        </p:scale>
        <p:origin x="200"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802.11-23/1359</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802.11-23/1359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September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2023-09-09</a:t>
            </a:r>
          </a:p>
        </p:txBody>
      </p:sp>
      <p:sp>
        <p:nvSpPr>
          <p:cNvPr id="6" name="Date Placeholder 3"/>
          <p:cNvSpPr>
            <a:spLocks noGrp="1"/>
          </p:cNvSpPr>
          <p:nvPr>
            <p:ph type="dt" idx="10"/>
          </p:nvPr>
        </p:nvSpPr>
        <p:spPr/>
        <p:txBody>
          <a:bodyPr/>
          <a:lstStyle/>
          <a:p>
            <a:r>
              <a:rPr lang="en-GB"/>
              <a:t>September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this 802 plenary session</a:t>
            </a:r>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September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September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November 2023</a:t>
            </a:r>
          </a:p>
          <a:p>
            <a:pPr>
              <a:buFont typeface="Arial" panose="020B0604020202020204" pitchFamily="34" charset="0"/>
              <a:buChar char="•"/>
            </a:pPr>
            <a:r>
              <a:rPr lang="en-GB" dirty="0"/>
              <a:t>ETSI BRAN #120 update</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Update on: Effect of no-LBT NB on 802.11 devices (Carlos Aldana, Meta)</a:t>
            </a:r>
          </a:p>
          <a:p>
            <a:pPr>
              <a:buFont typeface="Arial" panose="020B0604020202020204" pitchFamily="34" charset="0"/>
              <a:buChar char="•"/>
            </a:pPr>
            <a:r>
              <a:rPr lang="en-GB" dirty="0"/>
              <a:t>Etc ….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September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September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September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September 2023</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2023-09-13, AM1 (10:30 – 12:30h)</a:t>
            </a:r>
          </a:p>
          <a:p>
            <a:pPr>
              <a:buFont typeface="Arial" panose="020B0604020202020204" pitchFamily="34" charset="0"/>
              <a:buChar char="•"/>
            </a:pPr>
            <a:r>
              <a:rPr lang="en-US" dirty="0"/>
              <a:t>Meeting link: to be updated</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11-23/1357rXXX</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11-23/1283r0.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773</TotalTime>
  <Words>1406</Words>
  <Application>Microsoft Macintosh PowerPoint</Application>
  <PresentationFormat>Widescreen</PresentationFormat>
  <Paragraphs>233</Paragraphs>
  <Slides>27</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Chair’s Meeting Slides Coex SC -- Coexistance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this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42</cp:revision>
  <cp:lastPrinted>1601-01-01T00:00:00Z</cp:lastPrinted>
  <dcterms:created xsi:type="dcterms:W3CDTF">2023-03-14T15:47:57Z</dcterms:created>
  <dcterms:modified xsi:type="dcterms:W3CDTF">2023-09-09T17:52:27Z</dcterms:modified>
</cp:coreProperties>
</file>