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587" r:id="rId4"/>
    <p:sldId id="590" r:id="rId5"/>
    <p:sldId id="591" r:id="rId6"/>
    <p:sldId id="588" r:id="rId7"/>
    <p:sldId id="50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68" d="100"/>
          <a:sy n="68" d="100"/>
        </p:scale>
        <p:origin x="6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277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003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51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768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AMP Power 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2023-08-08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285087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802.11-23/1356r0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During the previous discussion, there has been proposal [1] to study and specify </a:t>
            </a:r>
            <a:r>
              <a:rPr lang="en-GB" altLang="zh-CN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to support RF energy harvesting. </a:t>
            </a:r>
            <a:endParaRPr lang="en-GB" altLang="zh-CN" dirty="0"/>
          </a:p>
          <a:p>
            <a:pPr algn="just"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submission, detailed </a:t>
            </a:r>
            <a:r>
              <a:rPr lang="en-US" altLang="zh-CN" dirty="0"/>
              <a:t>aspects on </a:t>
            </a:r>
            <a:r>
              <a:rPr lang="en-GB" dirty="0"/>
              <a:t>the power link for AMP will be discussed.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802.11-23/1356r0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Scenarios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1423" y="1144359"/>
            <a:ext cx="8726078" cy="16312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en-GB" altLang="zh-CN" sz="2000" dirty="0">
                <a:ea typeface="SimSun" panose="02010600030101010101" pitchFamily="2" charset="-122"/>
              </a:rPr>
              <a:t>In different use cases, it can use different node to provide the RF power.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Based on the discussion of the typical use case[2], the RF power may be provided by: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The AP that communicate to the AMP STA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An non-AP STA</a:t>
            </a:r>
            <a:r>
              <a:rPr lang="en-GB" altLang="zh-CN" sz="2000" dirty="0">
                <a:ea typeface="SimSun" panose="02010600030101010101" pitchFamily="2" charset="-122"/>
              </a:rPr>
              <a:t> that communicate to the AMP STA</a:t>
            </a: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A dedicated intermediate power node as shown in the following Figure 1.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802.11-23/1356r0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11B35FD-4617-44A5-A94E-AB888B6A724D}"/>
              </a:ext>
            </a:extLst>
          </p:cNvPr>
          <p:cNvSpPr/>
          <p:nvPr/>
        </p:nvSpPr>
        <p:spPr>
          <a:xfrm>
            <a:off x="4434072" y="6172200"/>
            <a:ext cx="4428713" cy="2400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altLang="zh-CN" b="1" dirty="0">
                <a:solidFill>
                  <a:schemeClr val="tx2"/>
                </a:solidFill>
              </a:rPr>
              <a:t>Figure 1: Use intermediate node to extend coverage of power link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4E40430-414C-488F-A334-F3F4F949616F}"/>
              </a:ext>
            </a:extLst>
          </p:cNvPr>
          <p:cNvSpPr txBox="1"/>
          <p:nvPr/>
        </p:nvSpPr>
        <p:spPr>
          <a:xfrm>
            <a:off x="15711" y="3071572"/>
            <a:ext cx="4251489" cy="317009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en-GB" sz="2000" dirty="0">
                <a:ea typeface="SimSun" panose="02010600030101010101" pitchFamily="2" charset="-122"/>
              </a:rPr>
              <a:t>Advantages of providing RF power using a dedicated power node: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Extend the coverage of power link with low cost deployment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Resolve the blocking issue in real deployment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Ease the implementation of the AP, especially when backscattering is used.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</a:pPr>
            <a:endParaRPr lang="en-GB" sz="2000" dirty="0">
              <a:ea typeface="SimSun" panose="0201060003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F2503A1-C9A4-4531-A48B-276259FF6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3203497"/>
            <a:ext cx="4783574" cy="264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0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4183"/>
            <a:ext cx="8610600" cy="57770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en-GB" sz="2000" dirty="0">
                <a:ea typeface="SimSun" panose="02010600030101010101" pitchFamily="2" charset="-122"/>
              </a:rPr>
              <a:t>Functionality of the power link 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Provide RF power to the AMP STA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SimSun" panose="02010600030101010101" pitchFamily="2" charset="-122"/>
              </a:rPr>
              <a:t>Additional control signaling?</a:t>
            </a:r>
            <a:endParaRPr lang="en-GB" sz="2000" dirty="0"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en-GB" sz="2000" dirty="0">
                <a:ea typeface="SimSun" panose="02010600030101010101" pitchFamily="2" charset="-122"/>
              </a:rPr>
              <a:t>Requirement of the RF power link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 Shall meet the regulation requirements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Frequency bands/Channel bandwidth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Maximum transmission power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ACLR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Frequency hopping</a:t>
            </a:r>
          </a:p>
          <a:p>
            <a:pPr marL="1714500" lvl="3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In S1G, there is hopping requirement </a:t>
            </a: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Maximum duration of one transmission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Maintain coexistence with other transmission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Etc.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>
              <a:ea typeface="SimSun" panose="02010600030101010101" pitchFamily="2" charset="-122"/>
            </a:endParaRP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Provide sufficient coverage 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10-30 meters indoor</a:t>
            </a:r>
          </a:p>
          <a:p>
            <a:pPr marL="514350" lvl="2" algn="just">
              <a:lnSpc>
                <a:spcPct val="170000"/>
              </a:lnSpc>
            </a:pPr>
            <a:endParaRPr lang="en-US" altLang="zh-CN" sz="2000" dirty="0">
              <a:ea typeface="SimSun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802.11-23/1356r0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72050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68F9074C-3001-4F42-8AD5-3B4E03EEA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0668" y="2971800"/>
            <a:ext cx="1074513" cy="1097375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of power link 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54339"/>
            <a:ext cx="8610600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en-GB" sz="2000" dirty="0">
                <a:ea typeface="SimSun" panose="02010600030101010101" pitchFamily="2" charset="-122"/>
              </a:rPr>
              <a:t>Control the power link if an intermediate node used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The network shall be able to activate or deactivate the power link for power saving and interference management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The power link is operated based on network’s configuration</a:t>
            </a:r>
          </a:p>
          <a:p>
            <a:pPr marL="137160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a typeface="SimSun" panose="02010600030101010101" pitchFamily="2" charset="-122"/>
              </a:rPr>
              <a:t>Maximum transmission power, </a:t>
            </a:r>
            <a:r>
              <a:rPr lang="en-US" sz="2000" dirty="0">
                <a:ea typeface="SimSun" panose="02010600030101010101" pitchFamily="2" charset="-122"/>
              </a:rPr>
              <a:t>transmission duration, operation frequency, waveform, </a:t>
            </a:r>
            <a:r>
              <a:rPr lang="en-GB" sz="2000" dirty="0">
                <a:ea typeface="SimSun" panose="02010600030101010101" pitchFamily="2" charset="-122"/>
              </a:rPr>
              <a:t>duty cycle etc.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GB" sz="2000" dirty="0"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GB" sz="2000" dirty="0"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GB" sz="2000" dirty="0"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ea typeface="SimSun" panose="02010600030101010101" pitchFamily="2" charset="-122"/>
              </a:rPr>
              <a:t>                                                    AMP power node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GB" sz="2000" dirty="0"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ea typeface="SimSun" panose="02010600030101010101" pitchFamily="2" charset="-122"/>
              </a:rPr>
              <a:t>                  AMP  AP                                                              AMP STA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en-GB" sz="2000" dirty="0">
                <a:ea typeface="SimSun" panose="02010600030101010101" pitchFamily="2" charset="-122"/>
              </a:rPr>
              <a:t> When backscattering is used,  the incident carrier for backscattering shall be present when the AMP STA is scheduled to do </a:t>
            </a:r>
            <a:r>
              <a:rPr lang="en-GB" altLang="zh-CN" sz="2000" dirty="0">
                <a:ea typeface="SimSun" panose="02010600030101010101" pitchFamily="2" charset="-122"/>
              </a:rPr>
              <a:t>backscattering.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SimSun" panose="02010600030101010101" pitchFamily="2" charset="-122"/>
              </a:rPr>
              <a:t>When the incident carrier is send by an intermediate node, the transmission timing of incident carrier  shall be well managed.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802.11-23/1356r0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828AC78-D56A-4E9F-BF5F-3E08F9B1F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864" y="3581400"/>
            <a:ext cx="1074513" cy="109737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8AF7680-532C-4721-9D69-4E3B91A05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3962400"/>
            <a:ext cx="914479" cy="708721"/>
          </a:xfrm>
          <a:prstGeom prst="rect">
            <a:avLst/>
          </a:prstGeom>
        </p:spPr>
      </p:pic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52C5719B-BB46-4251-A0FB-CC74D96B39E0}"/>
              </a:ext>
            </a:extLst>
          </p:cNvPr>
          <p:cNvCxnSpPr/>
          <p:nvPr/>
        </p:nvCxnSpPr>
        <p:spPr bwMode="auto">
          <a:xfrm flipV="1">
            <a:off x="2286000" y="3657600"/>
            <a:ext cx="1600200" cy="4572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92D050"/>
            </a:solidFill>
            <a:prstDash val="lgDash"/>
            <a:round/>
            <a:headEnd type="none" w="sm" len="sm"/>
            <a:tailEnd type="triangle"/>
          </a:ln>
        </p:spPr>
      </p:cxn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61D74EF4-C8F1-4E41-850D-BF0ED9A46E77}"/>
              </a:ext>
            </a:extLst>
          </p:cNvPr>
          <p:cNvCxnSpPr/>
          <p:nvPr/>
        </p:nvCxnSpPr>
        <p:spPr bwMode="auto">
          <a:xfrm>
            <a:off x="4800600" y="3520487"/>
            <a:ext cx="1524000" cy="5486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D514234A-BDE8-416B-8E3A-4EAF7850572E}"/>
              </a:ext>
            </a:extLst>
          </p:cNvPr>
          <p:cNvCxnSpPr/>
          <p:nvPr/>
        </p:nvCxnSpPr>
        <p:spPr bwMode="auto">
          <a:xfrm>
            <a:off x="2518377" y="4678775"/>
            <a:ext cx="38062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ysDot"/>
            <a:round/>
            <a:headEnd type="stealth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200072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905000"/>
            <a:ext cx="8610600" cy="208371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GB" sz="2000" b="1" dirty="0">
                <a:ea typeface="SimSun" panose="02010600030101010101" pitchFamily="2" charset="-122"/>
              </a:rPr>
              <a:t>In this submission,  the following aspects on power link for </a:t>
            </a:r>
            <a:r>
              <a:rPr lang="en-US" altLang="zh-CN" sz="2000" b="1" dirty="0">
                <a:ea typeface="SimSun" panose="02010600030101010101" pitchFamily="2" charset="-122"/>
              </a:rPr>
              <a:t>AMP were discussed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Scenarios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Requirements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Operatio</a:t>
            </a:r>
            <a:r>
              <a:rPr lang="en-US" sz="2000" b="1" dirty="0">
                <a:ea typeface="SimSun" panose="02010600030101010101" pitchFamily="2" charset="-122"/>
              </a:rPr>
              <a:t>n of power link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GB" sz="20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802.11-23/1356r0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60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sz="1600" dirty="0"/>
              <a:t>IEEE 802.11-23/</a:t>
            </a:r>
            <a:r>
              <a:rPr lang="en-GB" altLang="zh-CN" sz="1600" dirty="0"/>
              <a:t>1190r4</a:t>
            </a:r>
            <a:r>
              <a:rPr lang="en-US" altLang="zh-CN" sz="1600" dirty="0"/>
              <a:t>, Further Discussion on AMP PAR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802.11-23/0436r0 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802.11-23/1356r0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6454</TotalTime>
  <Words>544</Words>
  <Application>Microsoft Office PowerPoint</Application>
  <PresentationFormat>全屏显示(4:3)</PresentationFormat>
  <Paragraphs>110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 Unicode MS</vt:lpstr>
      <vt:lpstr>MS Gothic</vt:lpstr>
      <vt:lpstr>OPPOSans B</vt:lpstr>
      <vt:lpstr>SimSun</vt:lpstr>
      <vt:lpstr>SimSun</vt:lpstr>
      <vt:lpstr>Arial</vt:lpstr>
      <vt:lpstr>Calibri</vt:lpstr>
      <vt:lpstr>Times New Roman</vt:lpstr>
      <vt:lpstr>Wingdings</vt:lpstr>
      <vt:lpstr>ACcord Submission Template</vt:lpstr>
      <vt:lpstr>Discussion on AMP Power link</vt:lpstr>
      <vt:lpstr>Abstract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1867</cp:revision>
  <cp:lastPrinted>1998-02-10T13:28:00Z</cp:lastPrinted>
  <dcterms:created xsi:type="dcterms:W3CDTF">2009-12-02T19:05:00Z</dcterms:created>
  <dcterms:modified xsi:type="dcterms:W3CDTF">2023-08-07T10:22:31Z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