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95" r:id="rId16"/>
    <p:sldId id="294" r:id="rId17"/>
    <p:sldId id="293" r:id="rId18"/>
    <p:sldId id="299"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varScale="1">
        <p:scale>
          <a:sx n="76" d="100"/>
          <a:sy n="76" d="100"/>
        </p:scale>
        <p:origin x="366" y="9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7940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802.11-23/1352r0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August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ARC-SC-agenda-August-7-2023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2023-08-06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7 August 2023</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t>August/Sept plan reminder:</a:t>
            </a:r>
          </a:p>
          <a:p>
            <a:pPr marL="857250" lvl="1" indent="-457200">
              <a:lnSpc>
                <a:spcPct val="90000"/>
              </a:lnSpc>
              <a:spcBef>
                <a:spcPts val="300"/>
              </a:spcBef>
              <a:spcAft>
                <a:spcPts val="0"/>
              </a:spcAft>
              <a:buFont typeface="Arial" panose="020B0604020202020204" pitchFamily="34" charset="0"/>
              <a:buChar char="•"/>
              <a:defRPr/>
            </a:pPr>
            <a:r>
              <a:rPr lang="en-US" sz="2400" dirty="0"/>
              <a:t>Teleconferences on August 7 (today) and August 28, to consider letter ballot on REV802</a:t>
            </a:r>
          </a:p>
          <a:p>
            <a:pPr marL="857250" lvl="1" indent="-457200">
              <a:lnSpc>
                <a:spcPct val="90000"/>
              </a:lnSpc>
              <a:spcBef>
                <a:spcPts val="300"/>
              </a:spcBef>
              <a:spcAft>
                <a:spcPts val="0"/>
              </a:spcAft>
              <a:buFont typeface="Arial" panose="020B0604020202020204" pitchFamily="34" charset="0"/>
              <a:buChar char="•"/>
              <a:defRPr/>
            </a:pPr>
            <a:r>
              <a:rPr lang="en-US" sz="2400" dirty="0"/>
              <a:t>Annex G discussion to resume at September interim</a:t>
            </a:r>
          </a:p>
          <a:p>
            <a:pPr marL="457200" indent="-457200">
              <a:lnSpc>
                <a:spcPct val="90000"/>
              </a:lnSpc>
              <a:spcBef>
                <a:spcPts val="300"/>
              </a:spcBef>
              <a:spcAft>
                <a:spcPts val="0"/>
              </a:spcAft>
              <a:buFont typeface="Arial" panose="020B0604020202020204" pitchFamily="34" charset="0"/>
              <a:buChar char="•"/>
              <a:defRPr/>
            </a:pPr>
            <a:r>
              <a:rPr lang="en-US" sz="2800" dirty="0"/>
              <a:t>IEEE 802 Revision Letter Ballot</a:t>
            </a:r>
          </a:p>
          <a:p>
            <a:pPr marL="457200" indent="-457200">
              <a:lnSpc>
                <a:spcPct val="90000"/>
              </a:lnSpc>
              <a:spcBef>
                <a:spcPts val="300"/>
              </a:spcBef>
              <a:spcAft>
                <a:spcPts val="0"/>
              </a:spcAft>
              <a:buFont typeface="Arial" panose="020B0604020202020204" pitchFamily="34" charset="0"/>
              <a:buChar char="•"/>
              <a:defRPr/>
            </a:pPr>
            <a:endParaRPr lang="en-US" sz="2800" dirty="0"/>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802REVc – update</a:t>
            </a:r>
            <a:endParaRPr lang="en-GB" dirty="0"/>
          </a:p>
        </p:txBody>
      </p:sp>
      <p:sp>
        <p:nvSpPr>
          <p:cNvPr id="4098" name="Rectangle 2"/>
          <p:cNvSpPr>
            <a:spLocks noGrp="1" noChangeArrowheads="1"/>
          </p:cNvSpPr>
          <p:nvPr>
            <p:ph idx="1"/>
          </p:nvPr>
        </p:nvSpPr>
        <p:spPr>
          <a:xfrm>
            <a:off x="914401" y="1828800"/>
            <a:ext cx="10361084" cy="46466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Definition of IEEE 802 Network – result of discussion</a:t>
            </a:r>
          </a:p>
          <a:p>
            <a:pPr lvl="0">
              <a:buClr>
                <a:srgbClr val="000000"/>
              </a:buClr>
              <a:buSzPct val="100000"/>
              <a:buFont typeface="Arial" pitchFamily="34"/>
              <a:buChar char="•"/>
            </a:pPr>
            <a:r>
              <a:rPr lang="en-US" sz="3200" dirty="0"/>
              <a:t>Updates/resolution of 802.11’s previous comments</a:t>
            </a:r>
          </a:p>
          <a:p>
            <a:pPr lvl="0">
              <a:buClr>
                <a:srgbClr val="000000"/>
              </a:buClr>
              <a:buSzPct val="100000"/>
              <a:buFont typeface="Arial" pitchFamily="34"/>
              <a:buChar char="•"/>
            </a:pPr>
            <a:r>
              <a:rPr lang="en-US" sz="3200" dirty="0"/>
              <a:t>Other updates – do we have new comments?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Telecon notes – 6/21/2023</a:t>
            </a:r>
            <a:endParaRPr lang="en-GB" dirty="0"/>
          </a:p>
        </p:txBody>
      </p:sp>
      <p:sp>
        <p:nvSpPr>
          <p:cNvPr id="4098" name="Rectangle 2"/>
          <p:cNvSpPr>
            <a:spLocks noGrp="1" noChangeArrowheads="1"/>
          </p:cNvSpPr>
          <p:nvPr>
            <p:ph idx="1"/>
          </p:nvPr>
        </p:nvSpPr>
        <p:spPr>
          <a:xfrm>
            <a:off x="914401" y="1752600"/>
            <a:ext cx="10361084" cy="4722814"/>
          </a:xfrm>
          <a:ln/>
        </p:spPr>
        <p:txBody>
          <a:bodyPr/>
          <a:lstStyle/>
          <a:p>
            <a:pPr marL="0" indent="0" algn="l">
              <a:lnSpc>
                <a:spcPts val="2000"/>
              </a:lnSpc>
            </a:pPr>
            <a:r>
              <a:rPr lang="en-US" sz="2200" i="0" u="none" strike="noStrike" baseline="0" dirty="0">
                <a:latin typeface="Times New Roman" panose="02020603050405020304" pitchFamily="18" charset="0"/>
              </a:rPr>
              <a:t>Are any of these still of interest/something we want to comment on?</a:t>
            </a:r>
          </a:p>
          <a:p>
            <a:pPr algn="l">
              <a:lnSpc>
                <a:spcPts val="2000"/>
              </a:lnSpc>
              <a:buFont typeface="Arial" panose="020B0604020202020204" pitchFamily="34" charset="0"/>
              <a:buChar char="•"/>
            </a:pPr>
            <a:r>
              <a:rPr lang="en-US" sz="2200" i="0" u="none" strike="noStrike" baseline="0" dirty="0">
                <a:latin typeface="Times New Roman" panose="02020603050405020304" pitchFamily="18" charset="0"/>
              </a:rPr>
              <a:t>Do something with “LAN”, “MAN”, (“PAN”), etc.?</a:t>
            </a:r>
          </a:p>
          <a:p>
            <a:pPr lvl="1">
              <a:lnSpc>
                <a:spcPts val="2000"/>
              </a:lnSpc>
              <a:buFont typeface="Arial" panose="020B0604020202020204" pitchFamily="34" charset="0"/>
              <a:buChar char="•"/>
            </a:pPr>
            <a:r>
              <a:rPr lang="en-US" sz="1800" b="1" dirty="0">
                <a:latin typeface="Times New Roman" panose="02020603050405020304" pitchFamily="18" charset="0"/>
              </a:rPr>
              <a:t>Are there definitions of these terms, anymore?</a:t>
            </a:r>
          </a:p>
          <a:p>
            <a:pPr>
              <a:lnSpc>
                <a:spcPts val="2000"/>
              </a:lnSpc>
              <a:buFont typeface="Arial" panose="020B0604020202020204" pitchFamily="34" charset="0"/>
              <a:buChar char="•"/>
            </a:pPr>
            <a:r>
              <a:rPr lang="en-US" sz="2200" dirty="0">
                <a:latin typeface="Times New Roman" panose="02020603050405020304" pitchFamily="18" charset="0"/>
              </a:rPr>
              <a:t>Access Domains: “802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Interconnection of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 802.11, Access Domain is BSS.  Is that still the view, for 802.11be/MLD?</a:t>
            </a:r>
          </a:p>
          <a:p>
            <a:pPr lvl="1">
              <a:lnSpc>
                <a:spcPts val="2000"/>
              </a:lnSpc>
              <a:buFont typeface="Arial" panose="020B0604020202020204" pitchFamily="34" charset="0"/>
              <a:buChar char="•"/>
            </a:pPr>
            <a:r>
              <a:rPr lang="en-US" sz="1800" b="1" dirty="0">
                <a:latin typeface="Times New Roman" panose="02020603050405020304" pitchFamily="18" charset="0"/>
              </a:rPr>
              <a:t>Other 802s?  802.3 Multi-carrier fiber – 1 Access Domain, or many?  We think it’s 1.  But, there are multiple transmitters, in parallel.</a:t>
            </a:r>
          </a:p>
          <a:p>
            <a:pPr>
              <a:lnSpc>
                <a:spcPts val="2000"/>
              </a:lnSpc>
              <a:buFont typeface="Arial" panose="020B0604020202020204" pitchFamily="34" charset="0"/>
              <a:buChar char="•"/>
            </a:pPr>
            <a:r>
              <a:rPr lang="en-US" sz="2200" dirty="0">
                <a:latin typeface="Times New Roman" panose="02020603050405020304" pitchFamily="18" charset="0"/>
              </a:rPr>
              <a:t>Should 802.11 make the DS a bridge (small ‘b’)?</a:t>
            </a:r>
          </a:p>
          <a:p>
            <a:pPr>
              <a:lnSpc>
                <a:spcPts val="2000"/>
              </a:lnSpc>
              <a:buFont typeface="Arial" panose="020B0604020202020204" pitchFamily="34" charset="0"/>
              <a:buChar char="•"/>
            </a:pPr>
            <a:r>
              <a:rPr lang="en-US" sz="2200" dirty="0">
                <a:latin typeface="Times New Roman" panose="02020603050405020304" pitchFamily="18" charset="0"/>
              </a:rPr>
              <a:t>Access Network (suggestion): Fronthaul versus Backhaul; </a:t>
            </a:r>
          </a:p>
          <a:p>
            <a:pPr>
              <a:lnSpc>
                <a:spcPts val="2000"/>
              </a:lnSpc>
              <a:buFont typeface="Arial" panose="020B0604020202020204" pitchFamily="34" charset="0"/>
              <a:buChar char="•"/>
            </a:pPr>
            <a:endParaRPr lang="en-US" sz="2200" dirty="0">
              <a:latin typeface="Times New Roman" panose="02020603050405020304" pitchFamily="18" charset="0"/>
            </a:endParaRPr>
          </a:p>
          <a:p>
            <a:pPr>
              <a:lnSpc>
                <a:spcPts val="2000"/>
              </a:lnSpc>
              <a:buFont typeface="Arial" panose="020B0604020202020204" pitchFamily="34" charset="0"/>
              <a:buChar char="•"/>
            </a:pPr>
            <a:endParaRPr lang="en-US" sz="22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600" b="1" i="0" u="none" strike="noStrike" baseline="0" dirty="0">
              <a:latin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15082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7 August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7 August 2023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a:t>
            </a:r>
            <a:r>
              <a:rPr lang="en-US" altLang="en-US" sz="1800" b="1" dirty="0" err="1">
                <a:solidFill>
                  <a:schemeClr val="tx1"/>
                </a:solidFill>
                <a:latin typeface="Calibri" panose="020F0502020204030204" pitchFamily="34" charset="0"/>
                <a:cs typeface="Calibri" panose="020F0502020204030204" pitchFamily="34" charset="0"/>
              </a:rPr>
              <a:t>immediatly</a:t>
            </a:r>
            <a:r>
              <a:rPr lang="en-US" altLang="en-US" sz="1800" b="1" dirty="0">
                <a:solidFill>
                  <a:schemeClr val="tx1"/>
                </a:solidFill>
                <a:latin typeface="Calibri" panose="020F0502020204030204" pitchFamily="34" charset="0"/>
                <a:cs typeface="Calibri" panose="020F0502020204030204" pitchFamily="34" charset="0"/>
              </a:rPr>
              <a: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7453</TotalTime>
  <Words>1861</Words>
  <Application>Microsoft Office PowerPoint</Application>
  <PresentationFormat>Widescreen</PresentationFormat>
  <Paragraphs>184</Paragraphs>
  <Slides>18</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vt:lpstr>
      <vt:lpstr>Calibri</vt:lpstr>
      <vt:lpstr>Helvetica</vt:lpstr>
      <vt:lpstr>Monotype Sorts</vt:lpstr>
      <vt:lpstr>Times New Roman</vt:lpstr>
      <vt:lpstr>Office Theme</vt:lpstr>
      <vt:lpstr>Document</vt:lpstr>
      <vt:lpstr>ARC-SC-agenda-August-7-2023</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7 August 2023</vt:lpstr>
      <vt:lpstr>ARC (Architecture) – Other</vt:lpstr>
      <vt:lpstr>802REVc – update</vt:lpstr>
      <vt:lpstr>Telecon notes – 6/21/2023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101</cp:revision>
  <cp:lastPrinted>1601-01-01T00:00:00Z</cp:lastPrinted>
  <dcterms:created xsi:type="dcterms:W3CDTF">2021-01-26T19:12:38Z</dcterms:created>
  <dcterms:modified xsi:type="dcterms:W3CDTF">2023-08-07T01:19:40Z</dcterms:modified>
</cp:coreProperties>
</file>