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5" r:id="rId3"/>
    <p:sldId id="906" r:id="rId4"/>
    <p:sldId id="907" r:id="rId5"/>
    <p:sldId id="908" r:id="rId6"/>
    <p:sldId id="910" r:id="rId7"/>
    <p:sldId id="902" r:id="rId8"/>
    <p:sldId id="90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6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FCC-23-65A1.pdf" TargetMode="External"/><Relationship Id="rId4" Type="http://schemas.openxmlformats.org/officeDocument/2006/relationships/hyperlink" Target="https://docs.fcc.gov/public/attachments/FCC-23-63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7-02-ISUS-revised-ieee-sa-spectrum-policy-statement-post-ieee-stakeholder-review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September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Secretary:  </a:t>
            </a:r>
            <a:r>
              <a:rPr lang="en-US" altLang="en-US" sz="1800" dirty="0" smtClean="0">
                <a:solidFill>
                  <a:srgbClr val="FF0000"/>
                </a:solidFill>
              </a:rPr>
              <a:t>VACANT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77150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505200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</a:t>
            </a:r>
            <a:r>
              <a:rPr lang="en-US" spc="-5" dirty="0" smtClean="0">
                <a:solidFill>
                  <a:schemeClr val="tx1"/>
                </a:solidFill>
                <a:cs typeface="Arial"/>
                <a:hlinkClick r:id="rId4"/>
              </a:rPr>
              <a:t>7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 smtClean="0"/>
              <a:t>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).</a:t>
            </a: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u="sng" dirty="0" err="1">
                <a:cs typeface="Arial"/>
                <a:hlinkClick r:id="rId4"/>
              </a:rPr>
              <a:t>NoI</a:t>
            </a:r>
            <a:r>
              <a:rPr lang="en-US" sz="1800" u="sng" dirty="0">
                <a:cs typeface="Arial"/>
                <a:hlinkClick r:id="rId4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altLang="en-US" sz="1800" dirty="0" smtClean="0">
                <a:cs typeface="Arial" panose="020B0604020202020204" pitchFamily="34" charset="0"/>
              </a:rPr>
              <a:t>International spectrum regulatory process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</a:t>
            </a:r>
            <a:r>
              <a:rPr lang="en-US" altLang="en-US" sz="1800" dirty="0" smtClean="0">
                <a:cs typeface="Arial" panose="020B0604020202020204" pitchFamily="34" charset="0"/>
              </a:rPr>
              <a:t>Alex </a:t>
            </a:r>
            <a:r>
              <a:rPr lang="en-US" altLang="en-US" sz="1800" dirty="0" err="1" smtClean="0">
                <a:cs typeface="Arial" panose="020B0604020202020204" pitchFamily="34" charset="0"/>
              </a:rPr>
              <a:t>Roytblat</a:t>
            </a:r>
            <a:r>
              <a:rPr lang="en-US" altLang="en-US" sz="1800" dirty="0" smtClean="0">
                <a:cs typeface="Arial" panose="020B0604020202020204" pitchFamily="34" charset="0"/>
              </a:rPr>
              <a:t> (Wi-Fi Alliance)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</a:rPr>
              <a:t>18-23/0105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</a:t>
            </a:r>
            <a:r>
              <a:rPr lang="en-US" altLang="en-US" sz="2000" dirty="0" smtClean="0">
                <a:solidFill>
                  <a:schemeClr val="tx2"/>
                </a:solidFill>
              </a:rPr>
              <a:t>January 2024 interim)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622509"/>
              </p:ext>
            </p:extLst>
          </p:nvPr>
        </p:nvGraphicFramePr>
        <p:xfrm>
          <a:off x="914400" y="1828801"/>
          <a:ext cx="10287000" cy="2839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September 2023 through 9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23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22 September 2023 through 10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24 November 2023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actions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If interested in serving as the RR-TAG secretary, please let me know as per your earliest convenience, </a:t>
            </a:r>
            <a:r>
              <a:rPr lang="en-US" altLang="en-US" sz="2200" dirty="0" smtClean="0">
                <a:cs typeface="Arial" panose="020B0604020202020204" pitchFamily="34" charset="0"/>
              </a:rPr>
              <a:t>please let me know as per your earliest convenience.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IEEE 802 wireless position statement 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3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800" dirty="0"/>
              <a:t> provide your comments/edits to </a:t>
            </a:r>
            <a:r>
              <a:rPr lang="en-US" sz="1800" dirty="0" smtClean="0"/>
              <a:t>Amelia </a:t>
            </a:r>
            <a:r>
              <a:rPr lang="en-US" sz="1800" dirty="0" err="1" smtClean="0"/>
              <a:t>Andersdotter</a:t>
            </a:r>
            <a:r>
              <a:rPr lang="en-US" sz="1800" dirty="0" smtClean="0"/>
              <a:t> </a:t>
            </a:r>
            <a:r>
              <a:rPr lang="en-US" sz="1800" dirty="0"/>
              <a:t>and me offline by Wednesday, 27 September </a:t>
            </a:r>
            <a:r>
              <a:rPr lang="en-US" sz="1800" dirty="0" smtClean="0"/>
              <a:t>2023.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69331</TotalTime>
  <Words>685</Words>
  <Application>Microsoft Office PowerPoint</Application>
  <PresentationFormat>Widescreen</PresentationFormat>
  <Paragraphs>140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September 2023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PowerPoint Presentation</vt:lpstr>
      <vt:lpstr>Call for actions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11-23/1351r0</dc:title>
  <dc:creator>Edward Au</dc:creator>
  <cp:keywords>13 September 2023</cp:keywords>
  <cp:lastModifiedBy>Edward Au</cp:lastModifiedBy>
  <cp:revision>4990</cp:revision>
  <cp:lastPrinted>1601-01-01T00:00:00Z</cp:lastPrinted>
  <dcterms:created xsi:type="dcterms:W3CDTF">2016-03-03T14:54:45Z</dcterms:created>
  <dcterms:modified xsi:type="dcterms:W3CDTF">2023-09-08T18:38:23Z</dcterms:modified>
  <cp:category>Liaison Report</cp:category>
</cp:coreProperties>
</file>