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0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77150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505200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</a:t>
            </a:r>
            <a:r>
              <a:rPr lang="en-US" spc="-5" dirty="0" smtClean="0">
                <a:solidFill>
                  <a:schemeClr val="tx1"/>
                </a:solidFill>
                <a:cs typeface="Arial"/>
                <a:hlinkClick r:id="rId4"/>
              </a:rPr>
              <a:t>7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 smtClean="0"/>
              <a:t>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).</a:t>
            </a: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altLang="en-US" sz="1800" dirty="0" smtClean="0">
                <a:cs typeface="Arial" panose="020B0604020202020204" pitchFamily="34" charset="0"/>
              </a:rPr>
              <a:t>International spectrum regulatory process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</a:t>
            </a:r>
            <a:r>
              <a:rPr lang="en-US" altLang="en-US" sz="1800" dirty="0" smtClean="0">
                <a:cs typeface="Arial" panose="020B0604020202020204" pitchFamily="34" charset="0"/>
              </a:rPr>
              <a:t>Alex </a:t>
            </a:r>
            <a:r>
              <a:rPr lang="en-US" altLang="en-US" sz="1800" dirty="0" err="1" smtClean="0">
                <a:cs typeface="Arial" panose="020B0604020202020204" pitchFamily="34" charset="0"/>
              </a:rPr>
              <a:t>Roytblat</a:t>
            </a:r>
            <a:r>
              <a:rPr lang="en-US" altLang="en-US" sz="1800" dirty="0" smtClean="0">
                <a:cs typeface="Arial" panose="020B0604020202020204" pitchFamily="34" charset="0"/>
              </a:rPr>
              <a:t> (Wi-Fi Alliance)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22509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interested in serving as the RR-TAG secretary, please let me know as per your earliest convenience, </a:t>
            </a:r>
            <a:r>
              <a:rPr lang="en-US" altLang="en-US" sz="2200" dirty="0" smtClean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</a:t>
            </a:r>
            <a:r>
              <a:rPr lang="en-US" sz="1800" dirty="0" smtClean="0"/>
              <a:t>Amelia </a:t>
            </a:r>
            <a:r>
              <a:rPr lang="en-US" sz="1800" dirty="0" err="1" smtClean="0"/>
              <a:t>Andersdotter</a:t>
            </a:r>
            <a:r>
              <a:rPr lang="en-US" sz="1800" dirty="0" smtClean="0"/>
              <a:t> </a:t>
            </a:r>
            <a:r>
              <a:rPr lang="en-US" sz="1800" dirty="0"/>
              <a:t>and me offline by Wednesday, 27 September </a:t>
            </a:r>
            <a:r>
              <a:rPr lang="en-US" sz="1800" dirty="0" smtClean="0"/>
              <a:t>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69331</TotalTime>
  <Words>685</Words>
  <Application>Microsoft Office PowerPoint</Application>
  <PresentationFormat>Widescreen</PresentationFormat>
  <Paragraphs>140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11-23/1351r0</dc:title>
  <dc:creator>Edward Au</dc:creator>
  <cp:keywords>13 September 2023</cp:keywords>
  <cp:lastModifiedBy>Edward Au</cp:lastModifiedBy>
  <cp:revision>4990</cp:revision>
  <cp:lastPrinted>1601-01-01T00:00:00Z</cp:lastPrinted>
  <dcterms:created xsi:type="dcterms:W3CDTF">2016-03-03T14:54:45Z</dcterms:created>
  <dcterms:modified xsi:type="dcterms:W3CDTF">2023-09-08T18:38:23Z</dcterms:modified>
  <cp:category>Liaison Report</cp:category>
</cp:coreProperties>
</file>