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6" r:id="rId20"/>
    <p:sldId id="1283" r:id="rId21"/>
    <p:sldId id="1284" r:id="rId22"/>
    <p:sldId id="1295" r:id="rId23"/>
    <p:sldId id="1285" r:id="rId24"/>
    <p:sldId id="1286" r:id="rId25"/>
    <p:sldId id="1287" r:id="rId26"/>
    <p:sldId id="1288" r:id="rId27"/>
    <p:sldId id="1290" r:id="rId28"/>
    <p:sldId id="1289" r:id="rId29"/>
    <p:sldId id="1291" r:id="rId30"/>
    <p:sldId id="1292" r:id="rId31"/>
    <p:sldId id="1293" r:id="rId32"/>
    <p:sldId id="1297" r:id="rId33"/>
    <p:sldId id="1294"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597281801"/>
              </p:ext>
            </p:extLst>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192"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11-23/1627, AMP Communication Channel Usage Estimatio</a:t>
            </a:r>
            <a:r>
              <a:rPr lang="en-US" altLang="en-US" sz="1800" kern="0" dirty="0" smtClean="0">
                <a:solidFill>
                  <a:schemeClr val="tx1"/>
                </a:solidFill>
                <a:latin typeface="Calibri" panose="020F0502020204030204" pitchFamily="34" charset="0"/>
                <a:cs typeface="Calibri" panose="020F0502020204030204" pitchFamily="34" charset="0"/>
              </a:rPr>
              <a:t>n Part 2: AC_BK, Sebastian Max (Ericsson)</a:t>
            </a:r>
            <a:endParaRPr lang="en-US" altLang="en-US"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smtClean="0"/>
              <a:t>Sep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27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386751"/>
            <a:ext cx="5014916" cy="181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Wednesday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 (11-23/1006)/CSD (11-23/1212) </a:t>
            </a:r>
            <a:r>
              <a:rPr lang="en-US" altLang="en-GB" dirty="0" smtClean="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267177"/>
            <a:ext cx="4864100" cy="2208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PAR/CSD baseline draft motion</a:t>
            </a:r>
            <a:endParaRPr lang="en-GB" altLang="en-US" dirty="0"/>
          </a:p>
          <a:p>
            <a:pPr eaLnBrk="0" hangingPunct="0">
              <a:defRPr/>
            </a:pPr>
            <a:r>
              <a:rPr lang="en-US" altLang="en-GB" dirty="0" smtClean="0"/>
              <a:t>Timeline update</a:t>
            </a:r>
          </a:p>
          <a:p>
            <a:pPr eaLnBrk="0" hangingPunct="0">
              <a:defRPr/>
            </a:pPr>
            <a:r>
              <a:rPr lang="en-US" altLang="en-GB" dirty="0" smtClean="0"/>
              <a:t>Teleconference </a:t>
            </a:r>
            <a:r>
              <a:rPr lang="en-US" altLang="en-GB" dirty="0" smtClean="0"/>
              <a:t>Plan</a:t>
            </a:r>
          </a:p>
          <a:p>
            <a:pPr eaLnBrk="0" hangingPunct="0">
              <a:defRPr/>
            </a:pPr>
            <a:r>
              <a:rPr lang="en-US" altLang="en-GB" dirty="0" smtClean="0"/>
              <a:t>Open discussion on PAR/CSD</a:t>
            </a:r>
            <a:endParaRPr lang="en-US" altLang="en-GB" dirty="0" smtClean="0"/>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16826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lvl="1" eaLnBrk="0" hangingPunct="0">
              <a:defRPr/>
            </a:pPr>
            <a:r>
              <a:rPr lang="en-US" altLang="en-US" dirty="0">
                <a:solidFill>
                  <a:srgbClr val="00B050"/>
                </a:solidFill>
              </a:rPr>
              <a:t>11-23/1521, AMP Use Case in Smart Photovoltaics, </a:t>
            </a:r>
            <a:r>
              <a:rPr lang="en-US" altLang="en-US" dirty="0" err="1">
                <a:solidFill>
                  <a:srgbClr val="00B050"/>
                </a:solidFill>
              </a:rPr>
              <a:t>Shuqiao</a:t>
            </a:r>
            <a:r>
              <a:rPr lang="en-US" altLang="en-US" dirty="0">
                <a:solidFill>
                  <a:srgbClr val="00B050"/>
                </a:solidFill>
              </a:rPr>
              <a:t> Chen (Huawei)</a:t>
            </a:r>
          </a:p>
          <a:p>
            <a:pPr lvl="1" eaLnBrk="0" hangingPunct="0">
              <a:defRPr/>
            </a:pPr>
            <a:r>
              <a:rPr lang="en-US" altLang="en-US" dirty="0">
                <a:solidFill>
                  <a:srgbClr val="00B050"/>
                </a:solidFill>
              </a:rPr>
              <a:t>11-23/1528, AMP operation @ 2.4 GHz, </a:t>
            </a:r>
            <a:r>
              <a:rPr lang="en-US" altLang="en-US" dirty="0" err="1">
                <a:solidFill>
                  <a:srgbClr val="00B050"/>
                </a:solidFill>
              </a:rPr>
              <a:t>Weijie</a:t>
            </a:r>
            <a:r>
              <a:rPr lang="en-US" altLang="en-US" dirty="0">
                <a:solidFill>
                  <a:srgbClr val="00B050"/>
                </a:solidFill>
              </a:rPr>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and for AMP SG teleconferences after Jul plenary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a:t>
            </a:r>
            <a:endParaRPr lang="en-GB" altLang="en-US" dirty="0"/>
          </a:p>
        </p:txBody>
      </p:sp>
    </p:spTree>
    <p:extLst>
      <p:ext uri="{BB962C8B-B14F-4D97-AF65-F5344CB8AC3E}">
        <p14:creationId xmlns:p14="http://schemas.microsoft.com/office/powerpoint/2010/main" val="9748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sz="2400" dirty="0">
                <a:solidFill>
                  <a:srgbClr val="00B050"/>
                </a:solidFill>
              </a:rPr>
              <a:t>11-23/1529, Summary of AMP SG, </a:t>
            </a:r>
            <a:r>
              <a:rPr lang="en-US" altLang="en-US" sz="2400" dirty="0" err="1">
                <a:solidFill>
                  <a:srgbClr val="00B050"/>
                </a:solidFill>
              </a:rPr>
              <a:t>Yinan</a:t>
            </a:r>
            <a:r>
              <a:rPr lang="en-US" altLang="en-US" sz="2400" dirty="0">
                <a:solidFill>
                  <a:srgbClr val="00B050"/>
                </a:solidFill>
              </a:rPr>
              <a:t> Qi (OPPO)</a:t>
            </a:r>
          </a:p>
          <a:p>
            <a:pPr lvl="1" eaLnBrk="0" hangingPunct="0">
              <a:defRPr/>
            </a:pPr>
            <a:r>
              <a:rPr lang="en-US" altLang="en-US" sz="2400" dirty="0">
                <a:solidFill>
                  <a:srgbClr val="00B050"/>
                </a:solidFill>
              </a:rPr>
              <a:t>11-23/1534, Discussion on AMP </a:t>
            </a:r>
            <a:r>
              <a:rPr lang="en-US" altLang="en-US" sz="2400" dirty="0" err="1">
                <a:solidFill>
                  <a:srgbClr val="00B050"/>
                </a:solidFill>
              </a:rPr>
              <a:t>IoT</a:t>
            </a:r>
            <a:r>
              <a:rPr lang="en-US" altLang="en-US" sz="2400" dirty="0">
                <a:solidFill>
                  <a:srgbClr val="00B050"/>
                </a:solidFill>
              </a:rPr>
              <a:t> PAR, You-Wei Chen (</a:t>
            </a:r>
            <a:r>
              <a:rPr lang="en-US" altLang="en-US" sz="2400" dirty="0" err="1">
                <a:solidFill>
                  <a:srgbClr val="00B050"/>
                </a:solidFill>
              </a:rPr>
              <a:t>MediaTek</a:t>
            </a:r>
            <a:r>
              <a:rPr lang="en-US" altLang="en-US" sz="2400" dirty="0" smtClean="0">
                <a:solidFill>
                  <a:srgbClr val="00B050"/>
                </a:solidFill>
              </a:rPr>
              <a:t>)</a:t>
            </a:r>
          </a:p>
          <a:p>
            <a:pPr lvl="1" eaLnBrk="0" hangingPunct="0">
              <a:defRPr/>
            </a:pPr>
            <a:r>
              <a:rPr lang="en-US" altLang="en-US" sz="2400" dirty="0">
                <a:solidFill>
                  <a:srgbClr val="00B050"/>
                </a:solidFill>
              </a:rPr>
              <a:t>11-23/1601, AMP Communication Channel Usage Estimation, Sebastian Max (Ericsson</a:t>
            </a:r>
            <a:r>
              <a:rPr lang="en-US" altLang="en-US" sz="2400" dirty="0" smtClean="0">
                <a:solidFill>
                  <a:srgbClr val="00B050"/>
                </a:solidFill>
              </a:rPr>
              <a:t>)</a:t>
            </a:r>
            <a:endParaRPr lang="en-US" altLang="en-US" sz="2400" dirty="0">
              <a:solidFill>
                <a:srgbClr val="00B050"/>
              </a:solidFill>
            </a:endParaRP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solidFill>
                  <a:srgbClr val="00B050"/>
                </a:solidFill>
              </a:rPr>
              <a:t>11-23/1596, PHY considerations for AMP devices, </a:t>
            </a:r>
            <a:r>
              <a:rPr lang="en-US" altLang="en-US" sz="2100" dirty="0" err="1">
                <a:solidFill>
                  <a:srgbClr val="00B050"/>
                </a:solidFill>
              </a:rPr>
              <a:t>Amichai</a:t>
            </a:r>
            <a:r>
              <a:rPr lang="en-US" altLang="en-US" sz="2100" dirty="0">
                <a:solidFill>
                  <a:srgbClr val="00B050"/>
                </a:solidFill>
              </a:rPr>
              <a:t> </a:t>
            </a:r>
            <a:r>
              <a:rPr lang="en-US" altLang="en-US" sz="2100" dirty="0" err="1">
                <a:solidFill>
                  <a:srgbClr val="00B050"/>
                </a:solidFill>
              </a:rPr>
              <a:t>Sanderovich</a:t>
            </a:r>
            <a:r>
              <a:rPr lang="en-US" altLang="en-US" sz="2100" dirty="0">
                <a:solidFill>
                  <a:srgbClr val="00B050"/>
                </a:solidFill>
              </a:rPr>
              <a:t> (</a:t>
            </a:r>
            <a:r>
              <a:rPr lang="en-US" altLang="en-US" sz="2100" dirty="0" err="1">
                <a:solidFill>
                  <a:srgbClr val="00B050"/>
                </a:solidFill>
              </a:rPr>
              <a:t>Wiliot</a:t>
            </a:r>
            <a:r>
              <a:rPr lang="en-US" altLang="en-US" sz="2100" dirty="0">
                <a:solidFill>
                  <a:srgbClr val="00B050"/>
                </a:solidFill>
              </a:rPr>
              <a:t>)</a:t>
            </a:r>
          </a:p>
          <a:p>
            <a:pPr eaLnBrk="0" hangingPunct="0">
              <a:defRPr/>
            </a:pPr>
            <a:r>
              <a:rPr lang="en-US" altLang="en-GB" dirty="0" smtClean="0"/>
              <a:t>PAR (11-23/1006) / CSD (11-23/1212) discussion </a:t>
            </a:r>
            <a:endParaRPr lang="en-US" altLang="en-GB" dirty="0" smtClean="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1" eaLnBrk="0" hangingPunct="0">
              <a:defRPr/>
            </a:pPr>
            <a:r>
              <a:rPr lang="en-US" altLang="en-US" dirty="0"/>
              <a:t>11-23/1627, AMP Communication Channel Usage Estimation Part 2: AC_BK, Sebastian Max (Ericsson)</a:t>
            </a:r>
          </a:p>
          <a:p>
            <a:pPr lvl="0" eaLnBrk="0" hangingPunct="0">
              <a:defRPr/>
            </a:pPr>
            <a:r>
              <a:rPr lang="en-GB" altLang="en-US" dirty="0" smtClean="0"/>
              <a:t>PAR and </a:t>
            </a:r>
            <a:r>
              <a:rPr lang="en-GB" altLang="en-US" dirty="0" smtClean="0"/>
              <a:t>CSD </a:t>
            </a:r>
            <a:r>
              <a:rPr lang="en-GB" altLang="en-US" dirty="0" smtClean="0"/>
              <a:t>baseline draft SG motion</a:t>
            </a:r>
            <a:endParaRPr lang="en-GB" altLang="en-US" dirty="0"/>
          </a:p>
          <a:p>
            <a:pPr eaLnBrk="0" hangingPunct="0">
              <a:defRPr/>
            </a:pPr>
            <a:r>
              <a:rPr lang="en-US" altLang="en-GB" dirty="0" smtClean="0"/>
              <a:t>Timeline update</a:t>
            </a:r>
          </a:p>
          <a:p>
            <a:pPr eaLnBrk="0" hangingPunct="0">
              <a:defRPr/>
            </a:pPr>
            <a:r>
              <a:rPr lang="en-US" altLang="en-GB" dirty="0" smtClean="0"/>
              <a:t>Teleconference </a:t>
            </a:r>
            <a:r>
              <a:rPr lang="en-US" altLang="en-GB" dirty="0" smtClean="0"/>
              <a:t>Plan</a:t>
            </a:r>
          </a:p>
          <a:p>
            <a:pPr eaLnBrk="0" hangingPunct="0">
              <a:defRPr/>
            </a:pPr>
            <a:r>
              <a:rPr lang="en-US" altLang="en-GB" dirty="0" smtClean="0"/>
              <a:t>Open discussion on PAR/CSD</a:t>
            </a:r>
            <a:endParaRPr lang="en-US" altLang="en-GB" dirty="0" smtClean="0"/>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a:t>
            </a:r>
            <a:r>
              <a:rPr lang="en-US" altLang="en-US" sz="3200" b="1" dirty="0" smtClean="0">
                <a:solidFill>
                  <a:schemeClr val="tx2"/>
                </a:solidFill>
                <a:latin typeface="Times New Roman" panose="02020603050405020304" pitchFamily="18" charset="0"/>
              </a:rPr>
              <a:t>#1: AMP </a:t>
            </a:r>
            <a:r>
              <a:rPr lang="en-US" altLang="en-US" sz="3200" b="1" dirty="0" smtClean="0">
                <a:solidFill>
                  <a:schemeClr val="tx2"/>
                </a:solidFill>
                <a:latin typeface="Times New Roman" panose="02020603050405020304" pitchFamily="18" charset="0"/>
              </a:rPr>
              <a:t>PAR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AMP PAR </a:t>
            </a:r>
            <a:r>
              <a:rPr lang="en-GB" altLang="en-US" dirty="0" smtClean="0"/>
              <a:t>baseline draft for future AMP </a:t>
            </a:r>
            <a:r>
              <a:rPr lang="en-GB" altLang="en-US" dirty="0" smtClean="0"/>
              <a:t>PAR document </a:t>
            </a:r>
            <a:r>
              <a:rPr lang="en-GB" altLang="en-US" dirty="0" smtClean="0"/>
              <a:t>development.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2747135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a:t>
            </a:r>
            <a:r>
              <a:rPr lang="en-US" altLang="en-US" sz="3200" b="1" dirty="0" smtClean="0">
                <a:solidFill>
                  <a:schemeClr val="tx2"/>
                </a:solidFill>
                <a:latin typeface="Times New Roman" panose="02020603050405020304" pitchFamily="18" charset="0"/>
              </a:rPr>
              <a:t>#2: AMP </a:t>
            </a:r>
            <a:r>
              <a:rPr lang="en-US" altLang="en-US" sz="3200" b="1" dirty="0" smtClean="0">
                <a:solidFill>
                  <a:schemeClr val="tx2"/>
                </a:solidFill>
                <a:latin typeface="Times New Roman" panose="02020603050405020304" pitchFamily="18" charset="0"/>
              </a:rPr>
              <a:t>CSD baseline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AMP CSD </a:t>
            </a:r>
            <a:r>
              <a:rPr lang="en-GB" altLang="en-US" dirty="0" smtClean="0"/>
              <a:t>baseline draft for future AMP CSD document development.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20922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3940001" y="5209222"/>
              <a:ext cx="1089227" cy="461665"/>
            </a:xfrm>
            <a:prstGeom prst="rect">
              <a:avLst/>
            </a:prstGeom>
            <a:noFill/>
          </p:spPr>
          <p:txBody>
            <a:bodyPr wrap="square" rtlCol="0">
              <a:spAutoFit/>
            </a:bodyPr>
            <a:lstStyle/>
            <a:p>
              <a:r>
                <a:rPr lang="en-US" altLang="zh-CN" dirty="0"/>
                <a:t>PAR/CSD development</a:t>
              </a:r>
              <a:endParaRPr lang="en-US" altLang="zh-CN" dirty="0"/>
            </a:p>
          </p:txBody>
        </p:sp>
        <p:sp>
          <p:nvSpPr>
            <p:cNvPr id="22" name="文本框 21"/>
            <p:cNvSpPr txBox="1"/>
            <p:nvPr/>
          </p:nvSpPr>
          <p:spPr>
            <a:xfrm>
              <a:off x="2438496" y="5209222"/>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a:t>
              </a:r>
              <a:r>
                <a:rPr lang="en-US" dirty="0" smtClean="0"/>
                <a:t>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393888"/>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a:t>
              </a:r>
              <a:r>
                <a:rPr lang="en-US" dirty="0" smtClean="0"/>
                <a:t> </a:t>
              </a:r>
              <a:r>
                <a:rPr lang="en-US" dirty="0" smtClean="0"/>
                <a:t>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418473" y="4492942"/>
              <a:ext cx="1506984" cy="461665"/>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636691"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257822" y="5024556"/>
              <a:ext cx="1636691"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6863276" y="5203892"/>
              <a:ext cx="1506984" cy="461665"/>
            </a:xfrm>
            <a:prstGeom prst="rect">
              <a:avLst/>
            </a:prstGeom>
            <a:noFill/>
          </p:spPr>
          <p:txBody>
            <a:bodyPr wrap="square" rtlCol="0">
              <a:spAutoFit/>
            </a:bodyPr>
            <a:lstStyle/>
            <a:p>
              <a:r>
                <a:rPr lang="en-US" dirty="0" smtClean="0">
                  <a:solidFill>
                    <a:srgbClr val="00B0F0"/>
                  </a:solidFill>
                </a:rPr>
                <a:t>Comments reply and potential update</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186031" y="4724366"/>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679047" y="5527719"/>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extLst>
      <p:ext uri="{BB962C8B-B14F-4D97-AF65-F5344CB8AC3E}">
        <p14:creationId xmlns:p14="http://schemas.microsoft.com/office/powerpoint/2010/main" val="868330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160731</TotalTime>
  <Words>3208</Words>
  <Application>Microsoft Office PowerPoint</Application>
  <PresentationFormat>宽屏</PresentationFormat>
  <Paragraphs>486</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57</cp:revision>
  <cp:lastPrinted>2014-11-04T15:04:00Z</cp:lastPrinted>
  <dcterms:created xsi:type="dcterms:W3CDTF">2007-04-17T18:10:00Z</dcterms:created>
  <dcterms:modified xsi:type="dcterms:W3CDTF">2023-09-14T04:44:52Z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