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753" r:id="rId15"/>
    <p:sldId id="1107" r:id="rId16"/>
    <p:sldId id="1260" r:id="rId17"/>
    <p:sldId id="1244" r:id="rId18"/>
    <p:sldId id="1181" r:id="rId19"/>
    <p:sldId id="1258" r:id="rId20"/>
    <p:sldId id="1259"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Aug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Aug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Aug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/1347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TC</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2023-08-26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17"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TC Plan Till </a:t>
            </a:r>
            <a:r>
              <a:rPr lang="en-US" altLang="zh-CN" sz="3200" dirty="0" smtClean="0"/>
              <a:t>Sep Interim </a:t>
            </a:r>
            <a:r>
              <a:rPr lang="en-US" altLang="zh-CN" sz="3200" dirty="0" smtClean="0"/>
              <a:t>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150000"/>
              </a:lnSpc>
              <a:spcBef>
                <a:spcPts val="600"/>
              </a:spcBef>
              <a:spcAft>
                <a:spcPts val="600"/>
              </a:spcAft>
              <a:buFont typeface="Arial" panose="020B0604020202020204" pitchFamily="34" charset="0"/>
              <a:buChar char="•"/>
            </a:pPr>
            <a:r>
              <a:rPr lang="en-US" altLang="zh-CN" sz="2800" strike="sngStrike" dirty="0">
                <a:solidFill>
                  <a:srgbClr val="FF0000"/>
                </a:solidFill>
              </a:rPr>
              <a:t>Aug 8</a:t>
            </a:r>
            <a:r>
              <a:rPr lang="en-US" altLang="zh-CN" sz="2800" strike="sngStrike" baseline="30000" dirty="0">
                <a:solidFill>
                  <a:srgbClr val="FF0000"/>
                </a:solidFill>
              </a:rPr>
              <a:t>th</a:t>
            </a:r>
            <a:r>
              <a:rPr lang="en-US" altLang="zh-CN" sz="2800" strike="sngStrike" dirty="0">
                <a:solidFill>
                  <a:srgbClr val="FF0000"/>
                </a:solidFill>
              </a:rPr>
              <a:t>, 10:00am, ET; 2 hours, </a:t>
            </a:r>
            <a:r>
              <a:rPr lang="en-US" altLang="zh-CN" sz="2800" strike="sngStrike" dirty="0" err="1" smtClean="0">
                <a:solidFill>
                  <a:srgbClr val="FF0000"/>
                </a:solidFill>
              </a:rPr>
              <a:t>webex</a:t>
            </a:r>
            <a:r>
              <a:rPr lang="en-US" altLang="zh-CN" sz="2800" strike="sngStrike" dirty="0" smtClean="0">
                <a:solidFill>
                  <a:srgbClr val="FF0000"/>
                </a:solidFill>
              </a:rPr>
              <a:t> </a:t>
            </a:r>
            <a:r>
              <a:rPr lang="en-US" altLang="zh-CN" sz="2800" dirty="0" smtClean="0"/>
              <a:t>(cancelled)</a:t>
            </a:r>
            <a:endParaRPr lang="en-US" altLang="zh-CN" sz="2800" dirty="0"/>
          </a:p>
          <a:p>
            <a:pPr marL="586105" lvl="1" indent="-285750">
              <a:lnSpc>
                <a:spcPct val="150000"/>
              </a:lnSpc>
              <a:spcBef>
                <a:spcPts val="600"/>
              </a:spcBef>
              <a:spcAft>
                <a:spcPts val="600"/>
              </a:spcAft>
              <a:buFont typeface="Arial" panose="020B0604020202020204" pitchFamily="34" charset="0"/>
              <a:buChar char="•"/>
            </a:pPr>
            <a:r>
              <a:rPr lang="en-US" altLang="zh-CN" sz="2800" dirty="0"/>
              <a:t>Aug 29</a:t>
            </a:r>
            <a:r>
              <a:rPr lang="en-US" altLang="zh-CN" sz="2800" baseline="30000" dirty="0"/>
              <a:t>th</a:t>
            </a:r>
            <a:r>
              <a:rPr lang="en-US" altLang="zh-CN" sz="2800" dirty="0"/>
              <a:t>, 10:00am, ET; 2 hours, </a:t>
            </a:r>
            <a:r>
              <a:rPr lang="en-US" altLang="zh-CN" sz="2800" dirty="0" err="1"/>
              <a:t>webex</a:t>
            </a:r>
            <a:endParaRPr lang="en-US" altLang="zh-CN" sz="2800" dirty="0"/>
          </a:p>
          <a:p>
            <a:pPr marL="586105" lvl="1" indent="-285750">
              <a:lnSpc>
                <a:spcPct val="150000"/>
              </a:lnSpc>
              <a:spcBef>
                <a:spcPts val="600"/>
              </a:spcBef>
              <a:spcAft>
                <a:spcPts val="600"/>
              </a:spcAft>
              <a:buFont typeface="Arial" panose="020B0604020202020204" pitchFamily="34" charset="0"/>
              <a:buChar char="•"/>
            </a:pPr>
            <a:r>
              <a:rPr lang="en-US" altLang="zh-CN" sz="2800" dirty="0"/>
              <a:t>Sep 5</a:t>
            </a:r>
            <a:r>
              <a:rPr lang="en-US" altLang="zh-CN" sz="2800" baseline="30000" dirty="0"/>
              <a:t>th</a:t>
            </a:r>
            <a:r>
              <a:rPr lang="en-US" altLang="zh-CN" sz="2800" dirty="0"/>
              <a:t>, 10:00am, ET; 2 hours, </a:t>
            </a:r>
            <a:r>
              <a:rPr lang="en-US" altLang="zh-CN" sz="2800" dirty="0" err="1"/>
              <a:t>webex</a:t>
            </a:r>
            <a:endParaRPr lang="en-US" altLang="zh-CN" sz="28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en-US" altLang="zh-CN" dirty="0" smtClean="0"/>
              <a:t>(Presented)</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fontScale="55000" lnSpcReduction="20000"/>
          </a:bodyPr>
          <a:lstStyle/>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11-23/0806, par-scope-text, Dave </a:t>
            </a:r>
            <a:r>
              <a:rPr lang="en-US" altLang="en-US" sz="1800" dirty="0" err="1">
                <a:solidFill>
                  <a:srgbClr val="00B050"/>
                </a:solidFill>
                <a:latin typeface="Calibri" panose="020F0502020204030204" pitchFamily="34" charset="0"/>
                <a:cs typeface="Calibri" panose="020F0502020204030204" pitchFamily="34" charset="0"/>
              </a:rPr>
              <a:t>Halasz</a:t>
            </a:r>
            <a:r>
              <a:rPr lang="en-US" altLang="en-US" sz="1800" dirty="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11-23/0827, AMP </a:t>
            </a:r>
            <a:r>
              <a:rPr lang="en-US" altLang="en-US" sz="1800" dirty="0" err="1">
                <a:solidFill>
                  <a:srgbClr val="00B050"/>
                </a:solidFill>
                <a:latin typeface="Calibri" panose="020F0502020204030204" pitchFamily="34" charset="0"/>
                <a:cs typeface="Calibri" panose="020F0502020204030204" pitchFamily="34" charset="0"/>
              </a:rPr>
              <a:t>IoT</a:t>
            </a:r>
            <a:r>
              <a:rPr lang="en-US" altLang="en-US" sz="1800" dirty="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11-23/0835, Use cases and Requirements,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11-23/0837, Discussion on AMP PAR Scope,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11-23/0876, X-band Operation,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11-23/1006, ieee-802-11-amp-sg-proposed-par, Bo Sun (</a:t>
            </a:r>
            <a:r>
              <a:rPr lang="en-US" altLang="en-US" sz="1800" dirty="0" err="1">
                <a:solidFill>
                  <a:srgbClr val="00B050"/>
                </a:solidFill>
                <a:latin typeface="Calibri" panose="020F0502020204030204" pitchFamily="34" charset="0"/>
                <a:cs typeface="Calibri" panose="020F0502020204030204" pitchFamily="34" charset="0"/>
              </a:rPr>
              <a:t>Sanechips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11-23/1063, </a:t>
            </a:r>
            <a:r>
              <a:rPr lang="en-US" altLang="zh-CN" sz="1800" dirty="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11-23/1064, </a:t>
            </a:r>
            <a:r>
              <a:rPr lang="en-US" altLang="zh-CN" sz="1800" dirty="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11-23/1073, device density in logistics,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11-23/1074, Suggested PAR changes,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11-23/1140, Considerations for AMP Devices,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11-23/1189, Discussion on AMP Security, </a:t>
            </a:r>
            <a:r>
              <a:rPr lang="en-US" altLang="en-US" sz="1800" dirty="0" err="1">
                <a:solidFill>
                  <a:srgbClr val="00B050"/>
                </a:solidFill>
                <a:latin typeface="Calibri" panose="020F0502020204030204" pitchFamily="34" charset="0"/>
                <a:cs typeface="Calibri" panose="020F0502020204030204" pitchFamily="34" charset="0"/>
              </a:rPr>
              <a:t>Weijie</a:t>
            </a:r>
            <a:r>
              <a:rPr lang="en-US" altLang="en-US" sz="18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11-23/1190, Further Discussion on AMP PAR,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dirty="0" err="1">
                <a:solidFill>
                  <a:srgbClr val="00B050"/>
                </a:solidFill>
                <a:latin typeface="Calibri" panose="020F0502020204030204" pitchFamily="34" charset="0"/>
                <a:cs typeface="Calibri" panose="020F0502020204030204" pitchFamily="34" charset="0"/>
              </a:rPr>
              <a:t>IoT</a:t>
            </a:r>
            <a:r>
              <a:rPr lang="en-US" altLang="en-US" sz="1800" dirty="0">
                <a:solidFill>
                  <a:srgbClr val="00B050"/>
                </a:solidFill>
                <a:latin typeface="Calibri" panose="020F0502020204030204" pitchFamily="34" charset="0"/>
                <a:cs typeface="Calibri" panose="020F0502020204030204" pitchFamily="34" charset="0"/>
              </a:rPr>
              <a:t> devices, </a:t>
            </a:r>
            <a:r>
              <a:rPr lang="en-US" altLang="en-US" sz="1800" dirty="0" err="1">
                <a:solidFill>
                  <a:srgbClr val="00B050"/>
                </a:solidFill>
                <a:latin typeface="Calibri" panose="020F0502020204030204" pitchFamily="34" charset="0"/>
                <a:cs typeface="Calibri" panose="020F0502020204030204" pitchFamily="34" charset="0"/>
              </a:rPr>
              <a:t>Vytas</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Kezys</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Haila</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11-23/1212, </a:t>
            </a:r>
            <a:r>
              <a:rPr lang="en-US" altLang="en-US" sz="1800" dirty="0" err="1">
                <a:solidFill>
                  <a:srgbClr val="00B050"/>
                </a:solidFill>
                <a:latin typeface="Calibri" panose="020F0502020204030204" pitchFamily="34" charset="0"/>
                <a:cs typeface="Calibri" panose="020F0502020204030204" pitchFamily="34" charset="0"/>
              </a:rPr>
              <a:t>Ieee</a:t>
            </a:r>
            <a:r>
              <a:rPr lang="en-US" altLang="en-US" sz="1800" dirty="0">
                <a:solidFill>
                  <a:srgbClr val="00B050"/>
                </a:solidFill>
                <a:latin typeface="Calibri" panose="020F0502020204030204" pitchFamily="34" charset="0"/>
                <a:cs typeface="Calibri" panose="020F0502020204030204" pitchFamily="34" charset="0"/>
              </a:rPr>
              <a:t> 802.11 AMP SG Proposed CSD, Bo Sun (</a:t>
            </a:r>
            <a:r>
              <a:rPr lang="en-US" altLang="en-US" sz="1800" dirty="0" err="1">
                <a:solidFill>
                  <a:srgbClr val="00B050"/>
                </a:solidFill>
                <a:latin typeface="Calibri" panose="020F0502020204030204" pitchFamily="34" charset="0"/>
                <a:cs typeface="Calibri" panose="020F0502020204030204" pitchFamily="34" charset="0"/>
              </a:rPr>
              <a:t>Sanechips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11-23/1220, AMP Device Density,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dirty="0">
                <a:solidFill>
                  <a:srgbClr val="00B050"/>
                </a:solidFill>
                <a:latin typeface="Calibri" panose="020F0502020204030204" pitchFamily="34" charset="0"/>
                <a:cs typeface="Calibri" panose="020F0502020204030204" pitchFamily="34" charset="0"/>
              </a:rPr>
              <a:t>11-23/1232, Power Consumption </a:t>
            </a:r>
            <a:r>
              <a:rPr lang="en-US" altLang="zh-CN" sz="1800" dirty="0" err="1">
                <a:solidFill>
                  <a:srgbClr val="00B050"/>
                </a:solidFill>
                <a:latin typeface="Calibri" panose="020F0502020204030204" pitchFamily="34" charset="0"/>
                <a:cs typeface="Calibri" panose="020F0502020204030204" pitchFamily="34" charset="0"/>
              </a:rPr>
              <a:t>Calculaton</a:t>
            </a:r>
            <a:r>
              <a:rPr lang="en-US" altLang="zh-CN" sz="1800" dirty="0">
                <a:solidFill>
                  <a:srgbClr val="00B050"/>
                </a:solidFill>
                <a:latin typeface="Calibri" panose="020F0502020204030204" pitchFamily="34" charset="0"/>
                <a:cs typeface="Calibri" panose="020F0502020204030204" pitchFamily="34" charset="0"/>
              </a:rPr>
              <a:t>, </a:t>
            </a:r>
            <a:r>
              <a:rPr lang="en-US" altLang="zh-CN" sz="1800" dirty="0" err="1">
                <a:solidFill>
                  <a:srgbClr val="00B050"/>
                </a:solidFill>
                <a:latin typeface="Calibri" panose="020F0502020204030204" pitchFamily="34" charset="0"/>
                <a:cs typeface="Calibri" panose="020F0502020204030204" pitchFamily="34" charset="0"/>
              </a:rPr>
              <a:t>Joerg</a:t>
            </a:r>
            <a:r>
              <a:rPr lang="en-US" altLang="zh-CN" sz="1800" dirty="0">
                <a:solidFill>
                  <a:srgbClr val="00B050"/>
                </a:solidFill>
                <a:latin typeface="Calibri" panose="020F0502020204030204" pitchFamily="34" charset="0"/>
                <a:cs typeface="Calibri" panose="020F0502020204030204" pitchFamily="34" charset="0"/>
              </a:rPr>
              <a:t> Robert (TU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dirty="0" err="1">
                <a:solidFill>
                  <a:srgbClr val="00B050"/>
                </a:solidFill>
                <a:latin typeface="Calibri" panose="020F0502020204030204" pitchFamily="34" charset="0"/>
                <a:cs typeface="Calibri" panose="020F0502020204030204" pitchFamily="34" charset="0"/>
              </a:rPr>
              <a:t>Taori</a:t>
            </a:r>
            <a:r>
              <a:rPr lang="en-US" altLang="en-US" sz="180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dirty="0">
                <a:solidFill>
                  <a:srgbClr val="00B050"/>
                </a:solidFill>
              </a:rPr>
              <a:t>11-23/1287, Revision Proposal for AMP CSD, </a:t>
            </a:r>
            <a:r>
              <a:rPr lang="en-US" altLang="en-US" sz="1800" dirty="0" err="1">
                <a:solidFill>
                  <a:srgbClr val="00B050"/>
                </a:solidFill>
              </a:rPr>
              <a:t>Weijie</a:t>
            </a:r>
            <a:r>
              <a:rPr lang="en-US" altLang="en-US" sz="1800" dirty="0">
                <a:solidFill>
                  <a:srgbClr val="00B050"/>
                </a:solidFill>
              </a:rPr>
              <a:t> Xu (OPPO)</a:t>
            </a:r>
            <a:endParaRPr lang="en-US" altLang="en-US" sz="1800" dirty="0">
              <a:solidFill>
                <a:srgbClr val="00B050"/>
              </a:solidFill>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en-US" altLang="zh-CN" dirty="0" smtClean="0"/>
              <a:t>(</a:t>
            </a:r>
            <a:r>
              <a:rPr lang="en-US" altLang="zh-CN" dirty="0" smtClean="0"/>
              <a:t>New</a:t>
            </a:r>
            <a:r>
              <a:rPr lang="en-US" altLang="zh-CN" dirty="0" smtClean="0"/>
              <a:t>)</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11-23/1354, AMP Device Channel Occupancy Analysis,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endParaRPr lang="en-US" altLang="en-US"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11-23/1355, </a:t>
            </a:r>
            <a:r>
              <a:rPr lang="en-US" altLang="en-US" sz="1800" dirty="0" smtClean="0">
                <a:solidFill>
                  <a:schemeClr val="tx1"/>
                </a:solidFill>
                <a:latin typeface="Calibri" panose="020F0502020204030204" pitchFamily="34" charset="0"/>
                <a:cs typeface="Calibri" panose="020F0502020204030204" pitchFamily="34" charset="0"/>
              </a:rPr>
              <a:t>Further </a:t>
            </a:r>
            <a:r>
              <a:rPr lang="en-US" altLang="en-US" sz="1800" dirty="0" smtClean="0">
                <a:solidFill>
                  <a:schemeClr val="tx1"/>
                </a:solidFill>
                <a:latin typeface="Calibri" panose="020F0502020204030204" pitchFamily="34" charset="0"/>
                <a:cs typeface="Calibri" panose="020F0502020204030204" pitchFamily="34" charset="0"/>
              </a:rPr>
              <a:t>Discussion </a:t>
            </a:r>
            <a:r>
              <a:rPr lang="en-US" altLang="en-US" sz="1800" dirty="0" smtClean="0">
                <a:solidFill>
                  <a:schemeClr val="tx1"/>
                </a:solidFill>
                <a:latin typeface="Calibri" panose="020F0502020204030204" pitchFamily="34" charset="0"/>
                <a:cs typeface="Calibri" panose="020F0502020204030204" pitchFamily="34" charset="0"/>
              </a:rPr>
              <a:t>on </a:t>
            </a:r>
            <a:r>
              <a:rPr lang="en-US" altLang="en-US" sz="1800" dirty="0" smtClean="0">
                <a:solidFill>
                  <a:schemeClr val="tx1"/>
                </a:solidFill>
                <a:latin typeface="Calibri" panose="020F0502020204030204" pitchFamily="34" charset="0"/>
                <a:cs typeface="Calibri" panose="020F0502020204030204" pitchFamily="34" charset="0"/>
              </a:rPr>
              <a:t>AMP PAR,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11-23/1356, </a:t>
            </a:r>
            <a:r>
              <a:rPr lang="en-US" altLang="en-US" sz="1800" dirty="0" smtClean="0">
                <a:solidFill>
                  <a:schemeClr val="tx1"/>
                </a:solidFill>
                <a:latin typeface="Calibri" panose="020F0502020204030204" pitchFamily="34" charset="0"/>
                <a:cs typeface="Calibri" panose="020F0502020204030204" pitchFamily="34" charset="0"/>
              </a:rPr>
              <a:t>Discussion on AMP Power link, </a:t>
            </a:r>
            <a:r>
              <a:rPr lang="en-US" altLang="en-US" sz="1800" dirty="0" err="1" smtClean="0">
                <a:solidFill>
                  <a:schemeClr val="tx1"/>
                </a:solidFill>
                <a:latin typeface="Calibri" panose="020F0502020204030204" pitchFamily="34" charset="0"/>
                <a:cs typeface="Calibri" panose="020F0502020204030204" pitchFamily="34" charset="0"/>
              </a:rPr>
              <a:t>Weijie</a:t>
            </a:r>
            <a:r>
              <a:rPr lang="en-US" altLang="en-US" sz="1800" dirty="0" smtClean="0">
                <a:solidFill>
                  <a:schemeClr val="tx1"/>
                </a:solidFill>
                <a:latin typeface="Calibri" panose="020F0502020204030204" pitchFamily="34" charset="0"/>
                <a:cs typeface="Calibri" panose="020F0502020204030204" pitchFamily="34" charset="0"/>
              </a:rPr>
              <a:t> Xu </a:t>
            </a:r>
            <a:r>
              <a:rPr lang="en-US" altLang="zh-CN" sz="1800" dirty="0" smtClean="0">
                <a:solidFill>
                  <a:schemeClr val="tx1"/>
                </a:solidFill>
                <a:latin typeface="Calibri" panose="020F0502020204030204" pitchFamily="34" charset="0"/>
                <a:cs typeface="Calibri" panose="020F0502020204030204" pitchFamily="34" charset="0"/>
              </a:rPr>
              <a:t>(OPPO</a:t>
            </a:r>
            <a:r>
              <a:rPr lang="en-US" altLang="zh-CN"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11-23/1379, </a:t>
            </a:r>
            <a:r>
              <a:rPr lang="en-US" altLang="zh-CN" sz="1800" dirty="0">
                <a:solidFill>
                  <a:schemeClr val="tx1"/>
                </a:solidFill>
                <a:latin typeface="Calibri" panose="020F0502020204030204" pitchFamily="34" charset="0"/>
                <a:cs typeface="Calibri" panose="020F0502020204030204" pitchFamily="34" charset="0"/>
              </a:rPr>
              <a:t>AMP Interference example</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Amichai</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Sanderovich</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Wiliot</a:t>
            </a:r>
            <a:r>
              <a:rPr lang="en-US" altLang="en-US" sz="1800" dirty="0" smtClean="0">
                <a:solidFill>
                  <a:schemeClr val="tx1"/>
                </a:solidFill>
                <a:latin typeface="Calibri" panose="020F0502020204030204" pitchFamily="34" charset="0"/>
                <a:cs typeface="Calibri" panose="020F0502020204030204" pitchFamily="34" charset="0"/>
              </a:rPr>
              <a:t>)</a:t>
            </a:r>
            <a:endParaRPr lang="en-US" altLang="en-US"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 (call for submissions)</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867250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29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a:t>
            </a:r>
            <a:r>
              <a:rPr lang="en-US" altLang="en-GB" dirty="0" smtClean="0"/>
              <a:t>discussion</a:t>
            </a:r>
          </a:p>
          <a:p>
            <a:pPr lvl="1" eaLnBrk="0" hangingPunct="0">
              <a:buFontTx/>
              <a:buChar char="–"/>
              <a:defRPr/>
            </a:pPr>
            <a:r>
              <a:rPr lang="en-US" altLang="en-US" sz="2100" dirty="0" smtClean="0"/>
              <a:t>11-23/1354</a:t>
            </a:r>
            <a:r>
              <a:rPr lang="en-US" altLang="en-US" sz="2100" dirty="0"/>
              <a:t>, AMP Device Channel Occupancy Analysis, </a:t>
            </a:r>
            <a:r>
              <a:rPr lang="en-US" altLang="en-US" sz="2100" dirty="0" err="1"/>
              <a:t>Yinan</a:t>
            </a:r>
            <a:r>
              <a:rPr lang="en-US" altLang="en-US" sz="2100" dirty="0"/>
              <a:t> Qi (OPPO)</a:t>
            </a:r>
          </a:p>
          <a:p>
            <a:pPr lvl="1" eaLnBrk="0" hangingPunct="0">
              <a:buFontTx/>
              <a:buChar char="–"/>
              <a:defRPr/>
            </a:pPr>
            <a:r>
              <a:rPr lang="en-US" altLang="en-US" sz="2100" dirty="0"/>
              <a:t>11-23/1355, Further Discussion on AMP PAR, </a:t>
            </a:r>
            <a:r>
              <a:rPr lang="en-US" altLang="en-US" sz="2100" dirty="0" err="1"/>
              <a:t>Yinan</a:t>
            </a:r>
            <a:r>
              <a:rPr lang="en-US" altLang="en-US" sz="2100" dirty="0"/>
              <a:t> Qi (OPPO)</a:t>
            </a:r>
          </a:p>
          <a:p>
            <a:pPr lvl="1" eaLnBrk="0" hangingPunct="0">
              <a:buFontTx/>
              <a:buChar char="–"/>
              <a:defRPr/>
            </a:pPr>
            <a:r>
              <a:rPr lang="en-US" altLang="en-US" sz="2100" dirty="0"/>
              <a:t>11-23/1356, Discussion on AMP Power link, </a:t>
            </a:r>
            <a:r>
              <a:rPr lang="en-US" altLang="en-US" sz="2100" dirty="0" err="1"/>
              <a:t>Weijie</a:t>
            </a:r>
            <a:r>
              <a:rPr lang="en-US" altLang="en-US" sz="2100" dirty="0"/>
              <a:t> Xu </a:t>
            </a:r>
            <a:r>
              <a:rPr lang="en-US" altLang="zh-CN" sz="2100" dirty="0"/>
              <a:t>(OPPO)</a:t>
            </a:r>
          </a:p>
          <a:p>
            <a:pPr lvl="1" eaLnBrk="0" hangingPunct="0">
              <a:buFontTx/>
              <a:buChar char="–"/>
              <a:defRPr/>
            </a:pPr>
            <a:r>
              <a:rPr lang="en-US" altLang="en-US" sz="2100" dirty="0"/>
              <a:t>11-23/1379, </a:t>
            </a:r>
            <a:r>
              <a:rPr lang="en-US" altLang="zh-CN" sz="2100" dirty="0"/>
              <a:t>AMP Interference example</a:t>
            </a:r>
            <a:r>
              <a:rPr lang="en-US" altLang="en-US" sz="2100" dirty="0"/>
              <a:t>, </a:t>
            </a:r>
            <a:r>
              <a:rPr lang="en-US" altLang="en-US" sz="2100" dirty="0" err="1"/>
              <a:t>Amichai</a:t>
            </a:r>
            <a:r>
              <a:rPr lang="en-US" altLang="en-US" sz="2100" dirty="0"/>
              <a:t> </a:t>
            </a:r>
            <a:r>
              <a:rPr lang="en-US" altLang="en-US" sz="2100" dirty="0" err="1"/>
              <a:t>Sanderovich</a:t>
            </a:r>
            <a:r>
              <a:rPr lang="en-US" altLang="en-US" sz="2100" dirty="0"/>
              <a:t> (</a:t>
            </a:r>
            <a:r>
              <a:rPr lang="en-US" altLang="en-US" sz="2100" dirty="0" err="1"/>
              <a:t>Wiliot</a:t>
            </a:r>
            <a:r>
              <a:rPr lang="en-US" altLang="en-US" sz="2100" dirty="0"/>
              <a:t>)</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28912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you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discussion</a:t>
            </a:r>
          </a:p>
          <a:p>
            <a:pPr lvl="1" eaLnBrk="0" hangingPunct="0">
              <a:buFontTx/>
              <a:buChar char="–"/>
              <a:defRPr/>
            </a:pPr>
            <a:r>
              <a:rPr lang="en-US" altLang="en-US" sz="2100" dirty="0" smtClean="0"/>
              <a:t>TBD</a:t>
            </a:r>
            <a:endParaRPr lang="en-US" altLang="en-US" sz="2100"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225408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a:t>
            </a:r>
            <a:r>
              <a:rPr lang="en-US" altLang="zh-CN" sz="1800" b="1" dirty="0" smtClean="0">
                <a:solidFill>
                  <a:srgbClr val="000000"/>
                </a:solidFill>
                <a:ea typeface="Arial Unicode MS" pitchFamily="34" charset="-122"/>
              </a:rPr>
              <a:t>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151893</TotalTime>
  <Words>1939</Words>
  <Application>Microsoft Office PowerPoint</Application>
  <PresentationFormat>宽屏</PresentationFormat>
  <Paragraphs>261</Paragraphs>
  <Slides>20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1"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AMP SG TC Plan Till Sep Interim Session</vt:lpstr>
      <vt:lpstr>Submission List (Presented)</vt:lpstr>
      <vt:lpstr>Submission List (New)</vt:lpstr>
      <vt:lpstr>IEEE 802.11 AMP SG TC</vt:lpstr>
      <vt:lpstr>PowerPoint 演示文稿</vt:lpstr>
      <vt:lpstr>IEEE 802.11 AMP SG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teleconference agenda</dc:title>
  <dc:subject>IEEE 802.11 AMP SG TC Agenda</dc:subject>
  <dc:creator>Mr. Bo Sun</dc:creator>
  <cp:lastModifiedBy>0318003590</cp:lastModifiedBy>
  <cp:revision>5659</cp:revision>
  <cp:lastPrinted>2014-11-04T15:04:00Z</cp:lastPrinted>
  <dcterms:created xsi:type="dcterms:W3CDTF">2007-04-17T18:10:00Z</dcterms:created>
  <dcterms:modified xsi:type="dcterms:W3CDTF">2023-08-28T15:25:29Z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