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2" autoAdjust="0"/>
    <p:restoredTop sz="93775" autoAdjust="0"/>
  </p:normalViewPr>
  <p:slideViewPr>
    <p:cSldViewPr showGuides="1">
      <p:cViewPr varScale="1">
        <p:scale>
          <a:sx n="80" d="100"/>
          <a:sy n="80" d="100"/>
        </p:scale>
        <p:origin x="600" y="8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B5952E3B-C1E7-404B-B2BC-B6A311300B71}"/>
    <pc:docChg chg="custSel addSld delSld modSld modMainMaster">
      <pc:chgData name="Jim Lansford" userId="c1807ccf97ce491d" providerId="LiveId" clId="{B5952E3B-C1E7-404B-B2BC-B6A311300B71}" dt="2023-09-08T18:04:38.193" v="416" actId="47"/>
      <pc:docMkLst>
        <pc:docMk/>
      </pc:docMkLst>
      <pc:sldChg chg="modSp mod">
        <pc:chgData name="Jim Lansford" userId="c1807ccf97ce491d" providerId="LiveId" clId="{B5952E3B-C1E7-404B-B2BC-B6A311300B71}" dt="2023-09-02T08:36:43.859" v="12"/>
        <pc:sldMkLst>
          <pc:docMk/>
          <pc:sldMk cId="0" sldId="287"/>
        </pc:sldMkLst>
        <pc:spChg chg="mod">
          <ac:chgData name="Jim Lansford" userId="c1807ccf97ce491d" providerId="LiveId" clId="{B5952E3B-C1E7-404B-B2BC-B6A311300B71}" dt="2023-09-02T08:36:43.859" v="12"/>
          <ac:spMkLst>
            <pc:docMk/>
            <pc:sldMk cId="0" sldId="287"/>
            <ac:spMk id="23558" creationId="{AC85EADC-97E6-4293-806A-F094E6216527}"/>
          </ac:spMkLst>
        </pc:spChg>
      </pc:sldChg>
      <pc:sldChg chg="modSp mod">
        <pc:chgData name="Jim Lansford" userId="c1807ccf97ce491d" providerId="LiveId" clId="{B5952E3B-C1E7-404B-B2BC-B6A311300B71}" dt="2023-09-02T08:36:48.005" v="13"/>
        <pc:sldMkLst>
          <pc:docMk/>
          <pc:sldMk cId="0" sldId="288"/>
        </pc:sldMkLst>
        <pc:spChg chg="mod">
          <ac:chgData name="Jim Lansford" userId="c1807ccf97ce491d" providerId="LiveId" clId="{B5952E3B-C1E7-404B-B2BC-B6A311300B71}" dt="2023-09-02T08:36:48.005" v="13"/>
          <ac:spMkLst>
            <pc:docMk/>
            <pc:sldMk cId="0" sldId="288"/>
            <ac:spMk id="24582" creationId="{25CF7BA2-7620-4EF4-9B14-3FA082AF956E}"/>
          </ac:spMkLst>
        </pc:spChg>
      </pc:sldChg>
      <pc:sldChg chg="modSp mod">
        <pc:chgData name="Jim Lansford" userId="c1807ccf97ce491d" providerId="LiveId" clId="{B5952E3B-C1E7-404B-B2BC-B6A311300B71}" dt="2023-09-02T08:37:01.049" v="14"/>
        <pc:sldMkLst>
          <pc:docMk/>
          <pc:sldMk cId="0" sldId="289"/>
        </pc:sldMkLst>
        <pc:spChg chg="mod">
          <ac:chgData name="Jim Lansford" userId="c1807ccf97ce491d" providerId="LiveId" clId="{B5952E3B-C1E7-404B-B2BC-B6A311300B71}" dt="2023-09-02T08:37:01.049" v="14"/>
          <ac:spMkLst>
            <pc:docMk/>
            <pc:sldMk cId="0" sldId="289"/>
            <ac:spMk id="25606" creationId="{47345D02-EFFB-4127-A9BF-122EA00051D0}"/>
          </ac:spMkLst>
        </pc:spChg>
      </pc:sldChg>
      <pc:sldChg chg="modSp mod">
        <pc:chgData name="Jim Lansford" userId="c1807ccf97ce491d" providerId="LiveId" clId="{B5952E3B-C1E7-404B-B2BC-B6A311300B71}" dt="2023-09-02T08:39:11.016" v="92" actId="20577"/>
        <pc:sldMkLst>
          <pc:docMk/>
          <pc:sldMk cId="0" sldId="331"/>
        </pc:sldMkLst>
        <pc:spChg chg="mod">
          <ac:chgData name="Jim Lansford" userId="c1807ccf97ce491d" providerId="LiveId" clId="{B5952E3B-C1E7-404B-B2BC-B6A311300B71}" dt="2023-09-02T08:39:11.016" v="92" actId="20577"/>
          <ac:spMkLst>
            <pc:docMk/>
            <pc:sldMk cId="0" sldId="331"/>
            <ac:spMk id="15365" creationId="{3466BA2A-8613-4051-B457-B39178A6B2CB}"/>
          </ac:spMkLst>
        </pc:spChg>
        <pc:spChg chg="mod">
          <ac:chgData name="Jim Lansford" userId="c1807ccf97ce491d" providerId="LiveId" clId="{B5952E3B-C1E7-404B-B2BC-B6A311300B71}" dt="2023-09-02T08:36:23.953" v="8" actId="20577"/>
          <ac:spMkLst>
            <pc:docMk/>
            <pc:sldMk cId="0" sldId="331"/>
            <ac:spMk id="15367" creationId="{C95B6FFA-AC58-49EE-B36F-6371D7698383}"/>
          </ac:spMkLst>
        </pc:spChg>
      </pc:sldChg>
      <pc:sldChg chg="modSp mod">
        <pc:chgData name="Jim Lansford" userId="c1807ccf97ce491d" providerId="LiveId" clId="{B5952E3B-C1E7-404B-B2BC-B6A311300B71}" dt="2023-09-02T08:37:05.719" v="15"/>
        <pc:sldMkLst>
          <pc:docMk/>
          <pc:sldMk cId="0" sldId="380"/>
        </pc:sldMkLst>
        <pc:spChg chg="mod">
          <ac:chgData name="Jim Lansford" userId="c1807ccf97ce491d" providerId="LiveId" clId="{B5952E3B-C1E7-404B-B2BC-B6A311300B71}" dt="2023-09-02T08:37:05.719" v="15"/>
          <ac:spMkLst>
            <pc:docMk/>
            <pc:sldMk cId="0" sldId="380"/>
            <ac:spMk id="26630" creationId="{637FAB1C-A7BF-4C3A-B4CB-D93C33C290CE}"/>
          </ac:spMkLst>
        </pc:spChg>
      </pc:sldChg>
      <pc:sldChg chg="modSp mod">
        <pc:chgData name="Jim Lansford" userId="c1807ccf97ce491d" providerId="LiveId" clId="{B5952E3B-C1E7-404B-B2BC-B6A311300B71}" dt="2023-09-02T08:37:11.188" v="16"/>
        <pc:sldMkLst>
          <pc:docMk/>
          <pc:sldMk cId="0" sldId="381"/>
        </pc:sldMkLst>
        <pc:spChg chg="mod">
          <ac:chgData name="Jim Lansford" userId="c1807ccf97ce491d" providerId="LiveId" clId="{B5952E3B-C1E7-404B-B2BC-B6A311300B71}" dt="2023-09-02T08:37:11.188" v="16"/>
          <ac:spMkLst>
            <pc:docMk/>
            <pc:sldMk cId="0" sldId="381"/>
            <ac:spMk id="28678" creationId="{17BBD8C2-305C-4418-AC65-C73B0B848329}"/>
          </ac:spMkLst>
        </pc:spChg>
      </pc:sldChg>
      <pc:sldChg chg="modSp mod">
        <pc:chgData name="Jim Lansford" userId="c1807ccf97ce491d" providerId="LiveId" clId="{B5952E3B-C1E7-404B-B2BC-B6A311300B71}" dt="2023-09-02T08:39:24.939" v="101" actId="20577"/>
        <pc:sldMkLst>
          <pc:docMk/>
          <pc:sldMk cId="0" sldId="394"/>
        </pc:sldMkLst>
        <pc:spChg chg="mod">
          <ac:chgData name="Jim Lansford" userId="c1807ccf97ce491d" providerId="LiveId" clId="{B5952E3B-C1E7-404B-B2BC-B6A311300B71}" dt="2023-09-02T08:39:24.939" v="101" actId="20577"/>
          <ac:spMkLst>
            <pc:docMk/>
            <pc:sldMk cId="0" sldId="394"/>
            <ac:spMk id="17412" creationId="{296EDD78-84C3-4E11-A20D-1A09A5B2EE44}"/>
          </ac:spMkLst>
        </pc:spChg>
        <pc:spChg chg="mod">
          <ac:chgData name="Jim Lansford" userId="c1807ccf97ce491d" providerId="LiveId" clId="{B5952E3B-C1E7-404B-B2BC-B6A311300B71}" dt="2023-09-02T08:36:31.123" v="9"/>
          <ac:spMkLst>
            <pc:docMk/>
            <pc:sldMk cId="0" sldId="394"/>
            <ac:spMk id="17413" creationId="{3099FF58-2261-466B-BBEC-6E2B3CE6A0FA}"/>
          </ac:spMkLst>
        </pc:spChg>
      </pc:sldChg>
      <pc:sldChg chg="modSp mod">
        <pc:chgData name="Jim Lansford" userId="c1807ccf97ce491d" providerId="LiveId" clId="{B5952E3B-C1E7-404B-B2BC-B6A311300B71}" dt="2023-09-02T08:39:57.304" v="155" actId="20577"/>
        <pc:sldMkLst>
          <pc:docMk/>
          <pc:sldMk cId="0" sldId="395"/>
        </pc:sldMkLst>
        <pc:spChg chg="mod">
          <ac:chgData name="Jim Lansford" userId="c1807ccf97ce491d" providerId="LiveId" clId="{B5952E3B-C1E7-404B-B2BC-B6A311300B71}" dt="2023-09-02T08:36:34.486" v="10"/>
          <ac:spMkLst>
            <pc:docMk/>
            <pc:sldMk cId="0" sldId="395"/>
            <ac:spMk id="19462" creationId="{B8004815-DEEF-4991-9863-C4D400CADE6E}"/>
          </ac:spMkLst>
        </pc:spChg>
        <pc:spChg chg="mod">
          <ac:chgData name="Jim Lansford" userId="c1807ccf97ce491d" providerId="LiveId" clId="{B5952E3B-C1E7-404B-B2BC-B6A311300B71}" dt="2023-09-02T08:39:57.304" v="155" actId="20577"/>
          <ac:spMkLst>
            <pc:docMk/>
            <pc:sldMk cId="0" sldId="395"/>
            <ac:spMk id="19463" creationId="{014A845C-CDC6-4811-8948-EAB07A9434A5}"/>
          </ac:spMkLst>
        </pc:spChg>
      </pc:sldChg>
      <pc:sldChg chg="modSp mod">
        <pc:chgData name="Jim Lansford" userId="c1807ccf97ce491d" providerId="LiveId" clId="{B5952E3B-C1E7-404B-B2BC-B6A311300B71}" dt="2023-09-02T08:37:42.123" v="18"/>
        <pc:sldMkLst>
          <pc:docMk/>
          <pc:sldMk cId="0" sldId="398"/>
        </pc:sldMkLst>
        <pc:spChg chg="mod">
          <ac:chgData name="Jim Lansford" userId="c1807ccf97ce491d" providerId="LiveId" clId="{B5952E3B-C1E7-404B-B2BC-B6A311300B71}" dt="2023-09-02T08:37:42.123" v="18"/>
          <ac:spMkLst>
            <pc:docMk/>
            <pc:sldMk cId="0" sldId="398"/>
            <ac:spMk id="30726" creationId="{3178B0FC-1D22-4D90-ACE3-91AE38FDEC74}"/>
          </ac:spMkLst>
        </pc:spChg>
      </pc:sldChg>
      <pc:sldChg chg="modSp mod">
        <pc:chgData name="Jim Lansford" userId="c1807ccf97ce491d" providerId="LiveId" clId="{B5952E3B-C1E7-404B-B2BC-B6A311300B71}" dt="2023-09-02T08:36:38.258" v="11"/>
        <pc:sldMkLst>
          <pc:docMk/>
          <pc:sldMk cId="0" sldId="399"/>
        </pc:sldMkLst>
        <pc:spChg chg="mod">
          <ac:chgData name="Jim Lansford" userId="c1807ccf97ce491d" providerId="LiveId" clId="{B5952E3B-C1E7-404B-B2BC-B6A311300B71}" dt="2023-09-02T08:36:38.258" v="11"/>
          <ac:spMkLst>
            <pc:docMk/>
            <pc:sldMk cId="0" sldId="399"/>
            <ac:spMk id="21509" creationId="{66ABEAA8-6102-42F1-B2B5-D041D51BC3B5}"/>
          </ac:spMkLst>
        </pc:spChg>
      </pc:sldChg>
      <pc:sldChg chg="modSp mod">
        <pc:chgData name="Jim Lansford" userId="c1807ccf97ce491d" providerId="LiveId" clId="{B5952E3B-C1E7-404B-B2BC-B6A311300B71}" dt="2023-09-08T18:03:01.368" v="414" actId="20577"/>
        <pc:sldMkLst>
          <pc:docMk/>
          <pc:sldMk cId="0" sldId="403"/>
        </pc:sldMkLst>
        <pc:spChg chg="mod">
          <ac:chgData name="Jim Lansford" userId="c1807ccf97ce491d" providerId="LiveId" clId="{B5952E3B-C1E7-404B-B2BC-B6A311300B71}" dt="2023-09-08T18:03:01.368" v="414" actId="20577"/>
          <ac:spMkLst>
            <pc:docMk/>
            <pc:sldMk cId="0" sldId="403"/>
            <ac:spMk id="31750" creationId="{EA520893-4A80-489E-B0A3-8A8E60F21D8C}"/>
          </ac:spMkLst>
        </pc:spChg>
        <pc:spChg chg="mod">
          <ac:chgData name="Jim Lansford" userId="c1807ccf97ce491d" providerId="LiveId" clId="{B5952E3B-C1E7-404B-B2BC-B6A311300B71}" dt="2023-09-02T08:37:51.968" v="19"/>
          <ac:spMkLst>
            <pc:docMk/>
            <pc:sldMk cId="0" sldId="403"/>
            <ac:spMk id="32770" creationId="{DA6ECDF6-F963-4A14-B6AD-3DB13CD0B8AE}"/>
          </ac:spMkLst>
        </pc:spChg>
        <pc:spChg chg="mod">
          <ac:chgData name="Jim Lansford" userId="c1807ccf97ce491d" providerId="LiveId" clId="{B5952E3B-C1E7-404B-B2BC-B6A311300B71}" dt="2023-09-02T08:38:29.138" v="75" actId="20577"/>
          <ac:spMkLst>
            <pc:docMk/>
            <pc:sldMk cId="0" sldId="403"/>
            <ac:spMk id="32772" creationId="{623820E4-BDF1-4FCB-89A7-E3729B2C70DD}"/>
          </ac:spMkLst>
        </pc:spChg>
      </pc:sldChg>
      <pc:sldChg chg="addSp del mod">
        <pc:chgData name="Jim Lansford" userId="c1807ccf97ce491d" providerId="LiveId" clId="{B5952E3B-C1E7-404B-B2BC-B6A311300B71}" dt="2023-09-08T18:04:38.193" v="416" actId="47"/>
        <pc:sldMkLst>
          <pc:docMk/>
          <pc:sldMk cId="1968720319" sldId="2366"/>
        </pc:sldMkLst>
        <pc:spChg chg="add">
          <ac:chgData name="Jim Lansford" userId="c1807ccf97ce491d" providerId="LiveId" clId="{B5952E3B-C1E7-404B-B2BC-B6A311300B71}" dt="2023-09-02T08:37:37.397" v="17" actId="11529"/>
          <ac:spMkLst>
            <pc:docMk/>
            <pc:sldMk cId="1968720319" sldId="2366"/>
            <ac:spMk id="7" creationId="{420EED5B-177C-4233-D264-E91E081E05E4}"/>
          </ac:spMkLst>
        </pc:spChg>
      </pc:sldChg>
      <pc:sldChg chg="modSp add">
        <pc:chgData name="Jim Lansford" userId="c1807ccf97ce491d" providerId="LiveId" clId="{B5952E3B-C1E7-404B-B2BC-B6A311300B71}" dt="2023-09-08T18:04:34.964" v="415"/>
        <pc:sldMkLst>
          <pc:docMk/>
          <pc:sldMk cId="347097324" sldId="2367"/>
        </pc:sldMkLst>
        <pc:spChg chg="mod">
          <ac:chgData name="Jim Lansford" userId="c1807ccf97ce491d" providerId="LiveId" clId="{B5952E3B-C1E7-404B-B2BC-B6A311300B71}" dt="2023-09-08T18:04:34.964" v="415"/>
          <ac:spMkLst>
            <pc:docMk/>
            <pc:sldMk cId="347097324" sldId="2367"/>
            <ac:spMk id="5" creationId="{00000000-0000-0000-0000-000000000000}"/>
          </ac:spMkLst>
        </pc:spChg>
        <pc:spChg chg="mod">
          <ac:chgData name="Jim Lansford" userId="c1807ccf97ce491d" providerId="LiveId" clId="{B5952E3B-C1E7-404B-B2BC-B6A311300B71}" dt="2023-09-08T18:04:34.964" v="415"/>
          <ac:spMkLst>
            <pc:docMk/>
            <pc:sldMk cId="347097324" sldId="2367"/>
            <ac:spMk id="6" creationId="{00000000-0000-0000-0000-000000000000}"/>
          </ac:spMkLst>
        </pc:spChg>
      </pc:sldChg>
      <pc:sldMasterChg chg="modSp mod">
        <pc:chgData name="Jim Lansford" userId="c1807ccf97ce491d" providerId="LiveId" clId="{B5952E3B-C1E7-404B-B2BC-B6A311300B71}" dt="2023-09-02T08:38:57.151" v="84"/>
        <pc:sldMasterMkLst>
          <pc:docMk/>
          <pc:sldMasterMk cId="0" sldId="2147483648"/>
        </pc:sldMasterMkLst>
        <pc:spChg chg="mod">
          <ac:chgData name="Jim Lansford" userId="c1807ccf97ce491d" providerId="LiveId" clId="{B5952E3B-C1E7-404B-B2BC-B6A311300B71}" dt="2023-09-02T08:38:57.151" v="84"/>
          <ac:spMkLst>
            <pc:docMk/>
            <pc:sldMasterMk cId="0" sldId="2147483648"/>
            <ac:spMk id="1028" creationId="{1CADB04A-8BC5-4077-AD64-B68ADEED3033}"/>
          </ac:spMkLst>
        </pc:spChg>
        <pc:spChg chg="mod">
          <ac:chgData name="Jim Lansford" userId="c1807ccf97ce491d" providerId="LiveId" clId="{B5952E3B-C1E7-404B-B2BC-B6A311300B71}" dt="2023-09-02T08:38:52.527" v="83"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sz="1800" dirty="0"/>
              <a:t>September</a:t>
            </a:r>
            <a:r>
              <a:rPr lang="en-US" altLang="en-US" dirty="0"/>
              <a:t>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802.11-23/1346r0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1257-00-0wng-wng-meeting-minutes-2023-july-berlin-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2023-09-12</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2027561524"/>
              </p:ext>
            </p:extLst>
          </p:nvPr>
        </p:nvGraphicFramePr>
        <p:xfrm>
          <a:off x="1343025" y="2762250"/>
          <a:ext cx="10296525" cy="2914650"/>
        </p:xfrm>
        <a:graphic>
          <a:graphicData uri="http://schemas.openxmlformats.org/presentationml/2006/ole">
            <mc:AlternateContent xmlns:mc="http://schemas.openxmlformats.org/markup-compatibility/2006">
              <mc:Choice xmlns:v="urn:schemas-microsoft-com:vml" Requires="v">
                <p:oleObj name="Document" r:id="rId3" imgW="8058424" imgH="2282211" progId="Word.Document.8">
                  <p:embed/>
                </p:oleObj>
              </mc:Choice>
              <mc:Fallback>
                <p:oleObj name="Document" r:id="rId3" imgW="8058424" imgH="2282211"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96525" cy="29146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34709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12 September 2023, 0800-1000 Eastern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fontScale="92500" lnSpcReduction="10000"/>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July:</a:t>
            </a:r>
          </a:p>
          <a:p>
            <a:pPr marL="1181100" lvl="2" indent="-381000">
              <a:lnSpc>
                <a:spcPct val="120000"/>
              </a:lnSpc>
              <a:spcBef>
                <a:spcPts val="0"/>
              </a:spcBef>
              <a:defRPr/>
            </a:pPr>
            <a:r>
              <a:rPr lang="en-GB" altLang="en-US" sz="1600" dirty="0">
                <a:hlinkClick r:id="rId3"/>
              </a:rPr>
              <a:t>https://mentor.ieee.org/802.11/dcn/23/11-23-1257-00-0wng-wng-meeting-minutes-2023-july-berlin-meeting.docx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800" dirty="0"/>
              <a:t>“Machine learning meets </a:t>
            </a:r>
            <a:r>
              <a:rPr lang="en-US" sz="1800" dirty="0" err="1"/>
              <a:t>WiFi</a:t>
            </a:r>
            <a:r>
              <a:rPr lang="en-US" sz="1800" dirty="0"/>
              <a:t> 7: a multi-link traffic allocation-based RL use case,” Pedro Riviera and </a:t>
            </a:r>
            <a:r>
              <a:rPr lang="en-US" sz="1800" dirty="0" err="1"/>
              <a:t>Melike</a:t>
            </a:r>
            <a:r>
              <a:rPr lang="en-US" sz="1800" dirty="0"/>
              <a:t> Erol-</a:t>
            </a:r>
            <a:r>
              <a:rPr lang="en-US" sz="1800" dirty="0" err="1"/>
              <a:t>Kantarci</a:t>
            </a:r>
            <a:r>
              <a:rPr lang="en-US" sz="1800" dirty="0"/>
              <a:t> (University of Ottawa)</a:t>
            </a:r>
          </a:p>
          <a:p>
            <a:pPr marL="857250" lvl="1" indent="-457200">
              <a:lnSpc>
                <a:spcPct val="120000"/>
              </a:lnSpc>
              <a:spcBef>
                <a:spcPts val="0"/>
              </a:spcBef>
              <a:defRPr/>
            </a:pPr>
            <a:r>
              <a:rPr lang="en-US" sz="1800" dirty="0"/>
              <a:t>“Dynamic Polarization Spatial Multiplexing and Beamforming: Obliterating the MIMO Paradigm,” Carlos Rios (Terabit Wireless Internet)</a:t>
            </a:r>
          </a:p>
          <a:p>
            <a:pPr marL="457200" indent="-457200">
              <a:lnSpc>
                <a:spcPct val="120000"/>
              </a:lnSpc>
              <a:spcBef>
                <a:spcPts val="0"/>
              </a:spcBef>
              <a:defRPr/>
            </a:pPr>
            <a:r>
              <a:rPr lang="en-US" altLang="en-US" dirty="0"/>
              <a:t>Plans for November 2023</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September</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just">
              <a:spcBef>
                <a:spcPct val="0"/>
              </a:spcBef>
              <a:buFontTx/>
              <a:buNone/>
            </a:pPr>
            <a:r>
              <a:rPr lang="en-US" altLang="en-US" sz="1800" dirty="0"/>
              <a:t>September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July 2023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12 September 2023, 0800-1000 EDT</a:t>
            </a:r>
          </a:p>
          <a:p>
            <a:pPr marL="457200" indent="-457200" eaLnBrk="1" hangingPunct="1">
              <a:lnSpc>
                <a:spcPct val="90000"/>
              </a:lnSpc>
              <a:defRPr/>
            </a:pPr>
            <a:r>
              <a:rPr lang="en-US" altLang="en-US" sz="2000" dirty="0"/>
              <a:t>Plans for November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76301</TotalTime>
  <Words>1403</Words>
  <Application>Microsoft Office PowerPoint</Application>
  <PresentationFormat>Widescreen</PresentationFormat>
  <Paragraphs>178</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September IEEE 802 wireless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1270</cp:revision>
  <cp:lastPrinted>1998-02-10T13:28:06Z</cp:lastPrinted>
  <dcterms:created xsi:type="dcterms:W3CDTF">2004-12-02T14:01:45Z</dcterms:created>
  <dcterms:modified xsi:type="dcterms:W3CDTF">2023-09-08T18:04:48Z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