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6" r:id="rId19"/>
    <p:sldId id="1295" r:id="rId20"/>
    <p:sldId id="1307" r:id="rId21"/>
    <p:sldId id="1066" r:id="rId22"/>
    <p:sldId id="877" r:id="rId23"/>
    <p:sldId id="1289" r:id="rId24"/>
    <p:sldId id="897" r:id="rId25"/>
    <p:sldId id="1290" r:id="rId26"/>
    <p:sldId id="1291" r:id="rId27"/>
    <p:sldId id="905" r:id="rId28"/>
    <p:sldId id="1292" r:id="rId29"/>
    <p:sldId id="1293" r:id="rId30"/>
    <p:sldId id="1297" r:id="rId31"/>
    <p:sldId id="1298" r:id="rId32"/>
    <p:sldId id="1299" r:id="rId33"/>
    <p:sldId id="1300" r:id="rId34"/>
    <p:sldId id="1301" r:id="rId35"/>
    <p:sldId id="1302" r:id="rId36"/>
    <p:sldId id="1303" r:id="rId37"/>
    <p:sldId id="1304" r:id="rId38"/>
    <p:sldId id="1305" r:id="rId39"/>
    <p:sldId id="1306" r:id="rId40"/>
    <p:sldId id="1308" r:id="rId41"/>
    <p:sldId id="1309" r:id="rId42"/>
    <p:sldId id="1311" r:id="rId43"/>
    <p:sldId id="1310" r:id="rId44"/>
    <p:sldId id="1312" r:id="rId45"/>
    <p:sldId id="1313" r:id="rId46"/>
    <p:sldId id="1314" r:id="rId47"/>
    <p:sldId id="1315" r:id="rId48"/>
    <p:sldId id="1316" r:id="rId49"/>
    <p:sldId id="1317" r:id="rId50"/>
    <p:sldId id="1318" r:id="rId51"/>
    <p:sldId id="1319" r:id="rId52"/>
    <p:sldId id="1320" r:id="rId53"/>
    <p:sldId id="1321" r:id="rId54"/>
    <p:sldId id="842" r:id="rId55"/>
    <p:sldId id="1024" r:id="rId5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138429568"/>
        <c:axId val="-1138432832"/>
      </c:barChart>
      <c:catAx>
        <c:axId val="-11384295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38432832"/>
        <c:crosses val="autoZero"/>
        <c:auto val="1"/>
        <c:lblAlgn val="ctr"/>
        <c:lblOffset val="100"/>
        <c:noMultiLvlLbl val="0"/>
      </c:catAx>
      <c:valAx>
        <c:axId val="-11384328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384295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588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39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5949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6329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2051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01785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836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9873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12350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51927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60755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415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83266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0973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22963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83415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96848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7134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73347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37684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389180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8827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6236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74568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698474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r13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3/11-23-1460-02-00bf-ieee-802-11bf-teleconference-minutes-august-september-2023.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40837783"/>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Update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rgbClr val="00B050"/>
                          </a:solidFill>
                          <a:latin typeface="+mn-lt"/>
                          <a:ea typeface="+mn-ea"/>
                          <a:cs typeface="+mn-cs"/>
                        </a:rPr>
                        <a:t>23/1430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Alecsander Eitan (Qualcomm)</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lb276-dmg-cid-set1.docx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23/1473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part1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749504415"/>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408-416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61508515"/>
              </p:ext>
            </p:extLst>
          </p:nvPr>
        </p:nvGraphicFramePr>
        <p:xfrm>
          <a:off x="3429000" y="1600200"/>
          <a:ext cx="8305801" cy="352552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13/0230r5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a:t>
                      </a:r>
                      <a:r>
                        <a:rPr lang="en-US" altLang="zh-CN" sz="1200" kern="1200" baseline="0" dirty="0" smtClean="0">
                          <a:solidFill>
                            <a:srgbClr val="00B050"/>
                          </a:solidFill>
                          <a:latin typeface="+mn-lt"/>
                          <a:ea typeface="+mn-ea"/>
                          <a:cs typeface="+mn-cs"/>
                        </a:rPr>
                        <a:t> tutorial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part2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lb276-dmg-cid-set2.docx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13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417-419</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351675943"/>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CIDs on Sensing capabilities exchange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New primitive for Sensing Measurement Query frame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DMG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23/ 1575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276 CR for Sensing Trigger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DMG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related editorial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CIDs on Reporting, Exchange, and OST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4150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420 - 423</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14918598"/>
              </p:ext>
            </p:extLst>
          </p:nvPr>
        </p:nvGraphicFramePr>
        <p:xfrm>
          <a:off x="3429000" y="1600200"/>
          <a:ext cx="8305801" cy="33061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23/1492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OST CIDs (11.55.1 Sensing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CIDs on Sensing capabilities exchange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New primitive for Sensing Measurement Query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lb276-cids-3279-3346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23/1619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DMG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resolutions for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CIDs on Reporting, Exchange, and OST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23/1633</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LB276 CR for CIDs on SR2SR Variant</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30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23/1634</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LB276 CR for CID 3082</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10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23/1635</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Dong Wei (NXP)</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Draft 2.0 Bug Fix: Comeback field</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97506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5186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22496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1937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7806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60486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4076692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674637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1534707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10643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2684122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25770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87870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5646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67039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94181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99570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61509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52079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3035, 3036, 3072, 3091, 3095, 3250, 3476, 3482, </a:t>
            </a:r>
            <a:r>
              <a:rPr lang="en-US" altLang="zh-CN" sz="1600" dirty="0" smtClean="0"/>
              <a:t>3483</a:t>
            </a:r>
          </a:p>
          <a:p>
            <a:pPr lvl="1" algn="just">
              <a:buFont typeface="Arial" panose="020B0604020202020204" pitchFamily="34" charset="0"/>
              <a:buChar char="–"/>
              <a:defRPr/>
            </a:pPr>
            <a:r>
              <a:rPr lang="en-US" altLang="zh-CN" sz="1600" dirty="0" smtClean="0"/>
              <a:t>as </a:t>
            </a:r>
            <a:r>
              <a:rPr lang="en-US" altLang="zh-CN" sz="1600" dirty="0"/>
              <a:t>specified in 11-23/1492r2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1213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11-23/1577r2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a:t>
            </a:r>
            <a:r>
              <a:rPr lang="en-US" altLang="zh-CN" sz="1800" b="1" kern="0" dirty="0"/>
              <a:t>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51406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3306 </a:t>
            </a:r>
            <a:r>
              <a:rPr lang="en-US" altLang="zh-CN" sz="1600" dirty="0" smtClean="0"/>
              <a:t>3504</a:t>
            </a:r>
          </a:p>
          <a:p>
            <a:pPr lvl="1" algn="just">
              <a:buFont typeface="Arial" panose="020B0604020202020204" pitchFamily="34" charset="0"/>
              <a:buChar char="–"/>
              <a:defRPr/>
            </a:pPr>
            <a:r>
              <a:rPr lang="en-US" altLang="zh-CN" sz="1600" dirty="0" smtClean="0"/>
              <a:t>as </a:t>
            </a:r>
            <a:r>
              <a:rPr lang="en-US" altLang="zh-CN" sz="1600" dirty="0"/>
              <a:t>specified in 11-23/1559r2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r>
              <a:rPr lang="en-US" altLang="zh-CN" sz="1800" b="1" kern="0" dirty="0"/>
              <a:t>Stephan Sand</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5309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3353 3408 3409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11-23/1619r0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a:t>Dongguk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025598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a:t>
            </a:r>
            <a:r>
              <a:rPr lang="en-US" altLang="zh-CN" sz="1800" b="1" kern="0" dirty="0"/>
              <a:t>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883853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142389</TotalTime>
  <Words>4618</Words>
  <Application>Microsoft Office PowerPoint</Application>
  <PresentationFormat>宽屏</PresentationFormat>
  <Paragraphs>1213</Paragraphs>
  <Slides>55</Slides>
  <Notes>54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55</vt:i4>
      </vt:variant>
    </vt:vector>
  </HeadingPairs>
  <TitlesOfParts>
    <vt:vector size="6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115</cp:revision>
  <cp:lastPrinted>2014-11-04T15:04:57Z</cp:lastPrinted>
  <dcterms:created xsi:type="dcterms:W3CDTF">2007-04-17T18:10:23Z</dcterms:created>
  <dcterms:modified xsi:type="dcterms:W3CDTF">2023-09-14T14:13:19Z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