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307" r:id="rId21"/>
    <p:sldId id="1066" r:id="rId22"/>
    <p:sldId id="877" r:id="rId23"/>
    <p:sldId id="1289" r:id="rId24"/>
    <p:sldId id="897" r:id="rId25"/>
    <p:sldId id="1290" r:id="rId26"/>
    <p:sldId id="1291" r:id="rId27"/>
    <p:sldId id="905" r:id="rId28"/>
    <p:sldId id="1292" r:id="rId29"/>
    <p:sldId id="1293" r:id="rId30"/>
    <p:sldId id="1297" r:id="rId31"/>
    <p:sldId id="1298" r:id="rId32"/>
    <p:sldId id="1299" r:id="rId33"/>
    <p:sldId id="1300" r:id="rId34"/>
    <p:sldId id="1301" r:id="rId35"/>
    <p:sldId id="1302" r:id="rId36"/>
    <p:sldId id="1303" r:id="rId37"/>
    <p:sldId id="1304" r:id="rId38"/>
    <p:sldId id="1305" r:id="rId39"/>
    <p:sldId id="1306" r:id="rId40"/>
    <p:sldId id="1308" r:id="rId41"/>
    <p:sldId id="1309" r:id="rId42"/>
    <p:sldId id="1310" r:id="rId43"/>
    <p:sldId id="1311" r:id="rId44"/>
    <p:sldId id="842" r:id="rId45"/>
    <p:sldId id="1024"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68603376"/>
        <c:axId val="768597936"/>
      </c:barChart>
      <c:catAx>
        <c:axId val="7686033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68597936"/>
        <c:crosses val="autoZero"/>
        <c:auto val="1"/>
        <c:lblAlgn val="ctr"/>
        <c:lblOffset val="100"/>
        <c:noMultiLvlLbl val="0"/>
      </c:catAx>
      <c:valAx>
        <c:axId val="76859793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68603376"/>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5881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651927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60755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8415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832665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22963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0973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749504415"/>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Exchange Comments in LB276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23/1501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 (Xiaomi)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SBP part2 in LB 276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408-416</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161508515"/>
              </p:ext>
            </p:extLst>
          </p:nvPr>
        </p:nvGraphicFramePr>
        <p:xfrm>
          <a:off x="3429000" y="1600200"/>
          <a:ext cx="8305801" cy="352552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13/0230r5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Robert Stacey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a:t>
                      </a:r>
                      <a:r>
                        <a:rPr lang="en-US" altLang="zh-CN" sz="1200" kern="1200" baseline="0" dirty="0" smtClean="0">
                          <a:solidFill>
                            <a:srgbClr val="00B050"/>
                          </a:solidFill>
                          <a:latin typeface="+mn-lt"/>
                          <a:ea typeface="+mn-ea"/>
                          <a:cs typeface="+mn-cs"/>
                        </a:rPr>
                        <a:t> tutorial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Exchange Comments in LB276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part2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23/1502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lb276-dmg-cid-set2.docx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13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t>(</a:t>
            </a:r>
            <a:r>
              <a:rPr lang="en-US" altLang="zh-CN" sz="1400" dirty="0" smtClean="0">
                <a:solidFill>
                  <a:srgbClr val="0000FF"/>
                </a:solidFill>
              </a:rPr>
              <a:t>XXX-XXX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16708802"/>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23/1492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OST CIDs (11.55.1 Sensing Procedure)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23/1475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23/1619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DMG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resolutions for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304150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a:t>
            </a:r>
            <a:r>
              <a:rPr lang="en-US" altLang="zh-CN" dirty="0" smtClean="0">
                <a:solidFill>
                  <a:srgbClr val="00B0F0"/>
                </a:solidFill>
                <a:cs typeface="Times New Roman" panose="02020603050405020304" pitchFamily="18" charset="0"/>
              </a:rPr>
              <a:t>1),</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 08:00-10:00</a:t>
            </a:r>
            <a:r>
              <a:rPr lang="en-US" altLang="zh-CN" dirty="0" smtClean="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Claudio da Silva </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3209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r>
              <a:rPr lang="en-US" altLang="zh-CN" sz="1800" b="1" kern="0" dirty="0"/>
              <a:t>: Alecsander Eitan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1534707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3153 </a:t>
            </a:r>
            <a:r>
              <a:rPr lang="en-US" altLang="zh-CN" sz="1600" dirty="0"/>
              <a:t>3154 3187 3190 3258  3261 3308 3427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11-23/1473r2 ‘CRs for SBP part1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dirty="0"/>
              <a:t>	</a:t>
            </a:r>
            <a:r>
              <a:rPr lang="en-US" altLang="zh-CN" sz="1800" b="1" kern="0" dirty="0"/>
              <a:t>Second</a:t>
            </a:r>
            <a:r>
              <a:rPr lang="en-US" altLang="zh-CN" sz="1800" b="1" kern="0" dirty="0"/>
              <a:t>: Cheng Chen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23/1473r2 </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a:t>Unanimous consent</a:t>
            </a:r>
            <a:endParaRPr lang="en-US" altLang="zh-CN" sz="1050" b="1" kern="0" dirty="0"/>
          </a:p>
        </p:txBody>
      </p:sp>
    </p:spTree>
    <p:extLst>
      <p:ext uri="{BB962C8B-B14F-4D97-AF65-F5344CB8AC3E}">
        <p14:creationId xmlns:p14="http://schemas.microsoft.com/office/powerpoint/2010/main" val="8106438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13    (Wednesday AM 2),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Atlanta time </a:t>
            </a:r>
          </a:p>
          <a:p>
            <a:pPr lvl="1"/>
            <a:endParaRPr lang="en-US" altLang="en-US" sz="3600" dirty="0"/>
          </a:p>
          <a:p>
            <a:pPr lvl="1"/>
            <a:endParaRPr lang="en-US" altLang="en-US" sz="3600" dirty="0"/>
          </a:p>
        </p:txBody>
      </p:sp>
    </p:spTree>
    <p:extLst>
      <p:ext uri="{BB962C8B-B14F-4D97-AF65-F5344CB8AC3E}">
        <p14:creationId xmlns:p14="http://schemas.microsoft.com/office/powerpoint/2010/main" val="22684122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3191 3200 3201 3208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11-23/1501r1 ‘CRs for SBP part2 in LB 276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Xiandong</a:t>
            </a:r>
            <a:r>
              <a:rPr lang="en-US" altLang="zh-CN" sz="1800" b="1" kern="0" dirty="0"/>
              <a:t> Dong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25770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3056 3083 3096 3138 3143 3146 3147 3152 3170 3171 3173 3174 3175 3176 3185 3186 3206 3214 3216 3217 3219 3220 3253 3315 3426 3540 3541 3542 </a:t>
            </a:r>
            <a:r>
              <a:rPr lang="en-US" altLang="zh-CN" sz="1600" dirty="0" smtClean="0"/>
              <a:t>3544</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11-23/1479r5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11-23/1479r5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5646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3123, 3406, 3407, 3431, 3433, 3434, 3435, 3438 and </a:t>
            </a:r>
            <a:r>
              <a:rPr lang="en-US" altLang="zh-CN" sz="1600" dirty="0" smtClean="0"/>
              <a:t>3441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a:t>in 11-23/1502r1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a:t>: Alecsander Eitan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11-23/1502r1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87870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141908</TotalTime>
  <Words>4019</Words>
  <Application>Microsoft Office PowerPoint</Application>
  <PresentationFormat>宽屏</PresentationFormat>
  <Paragraphs>1030</Paragraphs>
  <Slides>45</Slides>
  <Notes>44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45</vt:i4>
      </vt:variant>
    </vt:vector>
  </HeadingPairs>
  <TitlesOfParts>
    <vt:vector size="5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63</cp:revision>
  <cp:lastPrinted>2014-11-04T15:04:57Z</cp:lastPrinted>
  <dcterms:created xsi:type="dcterms:W3CDTF">2007-04-17T18:10:23Z</dcterms:created>
  <dcterms:modified xsi:type="dcterms:W3CDTF">2023-09-13T07:11:01Z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