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296" r:id="rId19"/>
    <p:sldId id="1295" r:id="rId20"/>
    <p:sldId id="1066" r:id="rId21"/>
    <p:sldId id="877" r:id="rId22"/>
    <p:sldId id="1289" r:id="rId23"/>
    <p:sldId id="897" r:id="rId24"/>
    <p:sldId id="1290" r:id="rId25"/>
    <p:sldId id="1291" r:id="rId26"/>
    <p:sldId id="905" r:id="rId27"/>
    <p:sldId id="1292" r:id="rId28"/>
    <p:sldId id="1293" r:id="rId29"/>
    <p:sldId id="1297" r:id="rId30"/>
    <p:sldId id="1298" r:id="rId31"/>
    <p:sldId id="1299" r:id="rId32"/>
    <p:sldId id="1300" r:id="rId33"/>
    <p:sldId id="1301" r:id="rId34"/>
    <p:sldId id="1302" r:id="rId35"/>
    <p:sldId id="1303" r:id="rId36"/>
    <p:sldId id="1304" r:id="rId37"/>
    <p:sldId id="1305" r:id="rId38"/>
    <p:sldId id="1306" r:id="rId39"/>
    <p:sldId id="842" r:id="rId40"/>
    <p:sldId id="1024" r:id="rId4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569792800"/>
        <c:axId val="1569794976"/>
      </c:barChart>
      <c:catAx>
        <c:axId val="15697928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569794976"/>
        <c:crosses val="autoZero"/>
        <c:auto val="1"/>
        <c:lblAlgn val="ctr"/>
        <c:lblOffset val="100"/>
        <c:noMultiLvlLbl val="0"/>
      </c:catAx>
      <c:valAx>
        <c:axId val="15697949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6979280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596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05006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2977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37939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767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221689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395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594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6329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2051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01785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836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98739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12350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51927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60755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a:t>
            </a:r>
            <a:r>
              <a:rPr lang="en-US" altLang="zh-CN" sz="1800" b="1" dirty="0" smtClean="0"/>
              <a:t>1345</a:t>
            </a:r>
            <a:r>
              <a:rPr lang="en-US" altLang="en-US" sz="1800" b="1" dirty="0" smtClean="0"/>
              <a:t>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1284-00-00bf-ieee-802-11bf-july-2023-plenary-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1/dcn/23/11-23-1460-02-00bf-ieee-802-11bf-teleconference-minutes-august-september-2023.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40837783"/>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B050"/>
                          </a:solidFill>
                          <a:latin typeface="+mn-lt"/>
                          <a:ea typeface="+mn-ea"/>
                          <a:cs typeface="+mn-cs"/>
                        </a:rPr>
                        <a:t>Update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rgbClr val="00B050"/>
                          </a:solidFill>
                          <a:latin typeface="+mn-lt"/>
                          <a:ea typeface="+mn-ea"/>
                          <a:cs typeface="+mn-cs"/>
                        </a:rPr>
                        <a:t>23/1430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Alecsander Eitan (Qualcomm)</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lb276-dmg-cid-set1.docx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23/1473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part1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749504415"/>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Comments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23/1501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 (Xiaomi)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SBP part2 in LB 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408-XXX</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078871815"/>
              </p:ext>
            </p:extLst>
          </p:nvPr>
        </p:nvGraphicFramePr>
        <p:xfrm>
          <a:off x="3429000" y="1600200"/>
          <a:ext cx="8305801" cy="352552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Robert Stacey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a:t>
                      </a:r>
                      <a:r>
                        <a:rPr lang="en-US" altLang="zh-CN" sz="1200" kern="1200" baseline="0" dirty="0" smtClean="0">
                          <a:solidFill>
                            <a:schemeClr val="tx1"/>
                          </a:solidFill>
                          <a:latin typeface="+mn-lt"/>
                          <a:ea typeface="+mn-ea"/>
                          <a:cs typeface="+mn-cs"/>
                        </a:rPr>
                        <a:t> tutorial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Comments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23/1501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 (Xiaomi)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SBP part2 in LB 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498190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 14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 - XXX</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July </a:t>
            </a:r>
            <a:r>
              <a:rPr lang="en-US" altLang="zh-CN" sz="1600" dirty="0" smtClean="0"/>
              <a:t>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mentor.ieee.org/802.11/dcn/23/11-23-1284-00-00bf-ieee-802-11bf-july-2023-plenary-meeting-minutes.docx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August- 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mentor.ieee.org/802.11/dcn/23/11-23-1460-02-00bf-ieee-802-11bf-teleconference-minutes-august-september-2023.docx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Sang Kim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1767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2010428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smtClean="0">
                <a:solidFill>
                  <a:srgbClr val="FF0000"/>
                </a:solidFill>
                <a:cs typeface="Times New Roman" panose="02020603050405020304" pitchFamily="18" charset="0"/>
              </a:rPr>
              <a:t>Confirmed</a:t>
            </a:r>
            <a:r>
              <a:rPr lang="en-US" altLang="zh-CN" sz="14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0625903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765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42296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97506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5186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22496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19375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78061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60486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40766927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Michael </a:t>
            </a:r>
            <a:r>
              <a:rPr lang="en-US" altLang="zh-CN" sz="1800" b="1" kern="0" dirty="0" smtClean="0"/>
              <a:t>Montemurro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4674637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1534707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8106438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IEEE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IEEE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2023</a:t>
            </a:r>
            <a:endParaRPr lang="en-GB"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141079</TotalTime>
  <Words>3596</Words>
  <Application>Microsoft Office PowerPoint</Application>
  <PresentationFormat>宽屏</PresentationFormat>
  <Paragraphs>913</Paragraphs>
  <Slides>40</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40</vt:i4>
      </vt:variant>
    </vt:vector>
  </HeadingPairs>
  <TitlesOfParts>
    <vt:vector size="5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2023</vt:lpstr>
      <vt:lpstr>IEEE 802.11 Task Group bf WLAN Sensing </vt:lpstr>
      <vt:lpstr>PowerPoint 演示文稿</vt:lpstr>
      <vt:lpstr>PowerPoint 演示文稿</vt:lpstr>
      <vt:lpstr>Registration for the September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26</cp:revision>
  <cp:lastPrinted>2014-11-04T15:04:57Z</cp:lastPrinted>
  <dcterms:created xsi:type="dcterms:W3CDTF">2007-04-17T18:10:23Z</dcterms:created>
  <dcterms:modified xsi:type="dcterms:W3CDTF">2023-09-12T17:19:17Z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(3)cXx07ANKJB/tZOejxkwMbkulaQPspCLYt+5vbwP+xbV3vxVC6zH8x16wtpnZuQ3Yc03YRA9N
53zFps6aSr6OY7LBQIVzuUeoSILnnjIGoAOQS4q+yTDg2WNAIqYUx95tAynn5tMWm3UqfDud
nxydrisCrn3hym42ffUak1sW18znDWMjykd8qzfYZQlvmMjMCYXAkjkckhvt0aoIpFAPzPU2
hlH4AyeKpYShSkoMOR</vt:lpwstr>
  </property>
  <property fmtid="{D5CDD505-2E9C-101B-9397-08002B2CF9AE}" pid="27" name="_2015_ms_pID_7253431">
    <vt:lpwstr>7J6fQTSprCB5OCWuOT0WM2IWotKRASiEYCJOz5YYwGZYZXYaWMt48v
76/wbli9VvYnWIiCvhWD02M4rc6Qb7gp3a5pG8kX6y8jfE5nmUIdyDZChTrKpBl7jgVb1nKx
v/fYZlt4/bdJ5Q6UNRCfLC8ZxlUVNEa1PtmE+yrNTNVSVZJNelbrMI/lwjTo9F0aRgtBaadV
r/+A6IiMOvW9IbAbyZ/brWf+Ugf6vZy1rVBM</vt:lpwstr>
  </property>
  <property fmtid="{D5CDD505-2E9C-101B-9397-08002B2CF9AE}" pid="28" name="_2015_ms_pID_7253432">
    <vt:lpwstr>2/DTTFBiJPPofojyIyLP8P8=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