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066" r:id="rId21"/>
    <p:sldId id="877" r:id="rId22"/>
    <p:sldId id="1289" r:id="rId23"/>
    <p:sldId id="897" r:id="rId24"/>
    <p:sldId id="1290" r:id="rId25"/>
    <p:sldId id="1291" r:id="rId26"/>
    <p:sldId id="905" r:id="rId27"/>
    <p:sldId id="1292" r:id="rId28"/>
    <p:sldId id="1293" r:id="rId29"/>
    <p:sldId id="1297" r:id="rId30"/>
    <p:sldId id="1298" r:id="rId31"/>
    <p:sldId id="1299" r:id="rId32"/>
    <p:sldId id="1300" r:id="rId33"/>
    <p:sldId id="1301" r:id="rId34"/>
    <p:sldId id="1302" r:id="rId35"/>
    <p:sldId id="1303" r:id="rId36"/>
    <p:sldId id="1304" r:id="rId37"/>
    <p:sldId id="1305" r:id="rId38"/>
    <p:sldId id="1306" r:id="rId39"/>
    <p:sldId id="842"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136505472"/>
        <c:axId val="-2136512544"/>
      </c:barChart>
      <c:catAx>
        <c:axId val="-21365054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36512544"/>
        <c:crosses val="autoZero"/>
        <c:auto val="1"/>
        <c:lblAlgn val="ctr"/>
        <c:lblOffset val="100"/>
        <c:noMultiLvlLbl val="0"/>
      </c:catAx>
      <c:valAx>
        <c:axId val="-21365125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13650547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en-US" sz="3200" dirty="0" smtClean="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57673214"/>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Michael </a:t>
            </a:r>
            <a:r>
              <a:rPr lang="en-US" altLang="zh-CN" sz="1800" b="1" kern="0" dirty="0" smtClean="0"/>
              <a:t>Montemurro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141078</TotalTime>
  <Words>3415</Words>
  <Application>Microsoft Office PowerPoint</Application>
  <PresentationFormat>宽屏</PresentationFormat>
  <Paragraphs>862</Paragraphs>
  <Slides>40</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24</cp:revision>
  <cp:lastPrinted>2014-11-04T15:04:57Z</cp:lastPrinted>
  <dcterms:created xsi:type="dcterms:W3CDTF">2007-04-17T18:10:23Z</dcterms:created>
  <dcterms:modified xsi:type="dcterms:W3CDTF">2023-09-12T14:58:44Z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