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5" r:id="rId19"/>
    <p:sldId id="1066" r:id="rId20"/>
    <p:sldId id="877" r:id="rId21"/>
    <p:sldId id="1289" r:id="rId22"/>
    <p:sldId id="897" r:id="rId23"/>
    <p:sldId id="1290" r:id="rId24"/>
    <p:sldId id="1291" r:id="rId25"/>
    <p:sldId id="905" r:id="rId26"/>
    <p:sldId id="1292" r:id="rId27"/>
    <p:sldId id="1293" r:id="rId28"/>
    <p:sldId id="1205"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330000"/>
        <c:axId val="7322384"/>
      </c:barChart>
      <c:catAx>
        <c:axId val="7330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322384"/>
        <c:crosses val="autoZero"/>
        <c:auto val="1"/>
        <c:lblAlgn val="ctr"/>
        <c:lblOffset val="100"/>
        <c:noMultiLvlLbl val="0"/>
      </c:catAx>
      <c:valAx>
        <c:axId val="73223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3300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a:t>
            </a:r>
            <a:r>
              <a:rPr lang="en-US" altLang="zh-CN" sz="1800" b="1" dirty="0" smtClean="0"/>
              <a:t>1345</a:t>
            </a:r>
            <a:r>
              <a:rPr lang="en-US" altLang="en-US" sz="1800" b="1" dirty="0" smtClean="0"/>
              <a:t>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1460-02-00bf-ieee-802-11bf-teleconference-minutes-august-september-2023.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33739483"/>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 for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chemeClr val="tx1"/>
                          </a:solidFill>
                          <a:latin typeface="+mn-lt"/>
                          <a:ea typeface="+mn-ea"/>
                          <a:cs typeface="+mn-cs"/>
                        </a:rPr>
                        <a:t>23/1430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lb276-dmg-cid-set1.docx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part1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Reporting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57673214"/>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November Interim</a:t>
            </a:r>
            <a:endParaRPr lang="en-US" altLang="en-US" sz="4000" dirty="0" smtClean="0">
              <a:solidFill>
                <a:srgbClr val="0000FF"/>
              </a:solidFill>
            </a:endParaRPr>
          </a:p>
          <a:p>
            <a:pPr algn="ctr">
              <a:buFontTx/>
              <a:buNone/>
            </a:pPr>
            <a:r>
              <a:rPr lang="en-US" altLang="zh-CN" sz="2800" dirty="0">
                <a:solidFill>
                  <a:srgbClr val="00B0F0"/>
                </a:solidFill>
                <a:cs typeface="Times New Roman" panose="02020603050405020304" pitchFamily="18" charset="0"/>
              </a:rPr>
              <a:t>Sept 11    (Monday AM 2</a:t>
            </a:r>
            <a:r>
              <a:rPr lang="en-US" altLang="zh-CN" sz="2800" dirty="0" smtClean="0">
                <a:solidFill>
                  <a:srgbClr val="00B0F0"/>
                </a:solidFill>
                <a:cs typeface="Times New Roman" panose="02020603050405020304" pitchFamily="18" charset="0"/>
              </a:rPr>
              <a:t>), 10:30-12:30 </a:t>
            </a:r>
            <a:r>
              <a:rPr lang="en-US" altLang="zh-CN" sz="2800" dirty="0">
                <a:solidFill>
                  <a:srgbClr val="00B0F0"/>
                </a:solidFill>
                <a:cs typeface="Times New Roman" panose="02020603050405020304" pitchFamily="18" charset="0"/>
              </a:rPr>
              <a:t>Atlanta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140395</TotalTime>
  <Words>2677</Words>
  <Application>Microsoft Office PowerPoint</Application>
  <PresentationFormat>宽屏</PresentationFormat>
  <Paragraphs>659</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6219</cp:revision>
  <cp:lastPrinted>2014-11-04T15:04:57Z</cp:lastPrinted>
  <dcterms:created xsi:type="dcterms:W3CDTF">2007-04-17T18:10:23Z</dcterms:created>
  <dcterms:modified xsi:type="dcterms:W3CDTF">2023-09-10T22:41:36Z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