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8"/>
  </p:notesMasterIdLst>
  <p:handoutMasterIdLst>
    <p:handoutMasterId r:id="rId23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669" r:id="rId42"/>
    <p:sldId id="2331" r:id="rId43"/>
    <p:sldId id="2438" r:id="rId44"/>
    <p:sldId id="2464" r:id="rId45"/>
    <p:sldId id="2483" r:id="rId46"/>
    <p:sldId id="2485" r:id="rId47"/>
    <p:sldId id="2486" r:id="rId48"/>
    <p:sldId id="2611" r:id="rId49"/>
    <p:sldId id="2612" r:id="rId50"/>
    <p:sldId id="2610" r:id="rId51"/>
    <p:sldId id="2648" r:id="rId52"/>
    <p:sldId id="2655" r:id="rId53"/>
    <p:sldId id="2008" r:id="rId54"/>
    <p:sldId id="2291" r:id="rId55"/>
    <p:sldId id="2552" r:id="rId56"/>
    <p:sldId id="2621" r:id="rId57"/>
    <p:sldId id="2637" r:id="rId58"/>
    <p:sldId id="2638" r:id="rId59"/>
    <p:sldId id="2639" r:id="rId60"/>
    <p:sldId id="2640" r:id="rId61"/>
    <p:sldId id="2641" r:id="rId62"/>
    <p:sldId id="2642" r:id="rId63"/>
    <p:sldId id="2643" r:id="rId64"/>
    <p:sldId id="1688" r:id="rId65"/>
    <p:sldId id="2664" r:id="rId66"/>
    <p:sldId id="2293" r:id="rId67"/>
    <p:sldId id="1708" r:id="rId68"/>
    <p:sldId id="2524" r:id="rId69"/>
    <p:sldId id="2548" r:id="rId70"/>
    <p:sldId id="1709" r:id="rId71"/>
    <p:sldId id="1710" r:id="rId72"/>
    <p:sldId id="1790" r:id="rId73"/>
    <p:sldId id="2199" r:id="rId74"/>
    <p:sldId id="2319" r:id="rId75"/>
    <p:sldId id="2320" r:id="rId76"/>
    <p:sldId id="2321" r:id="rId77"/>
    <p:sldId id="2635" r:id="rId78"/>
    <p:sldId id="2665" r:id="rId79"/>
    <p:sldId id="2666" r:id="rId80"/>
    <p:sldId id="2667" r:id="rId81"/>
    <p:sldId id="2668" r:id="rId82"/>
    <p:sldId id="2354" r:id="rId83"/>
    <p:sldId id="2628" r:id="rId84"/>
    <p:sldId id="2294" r:id="rId85"/>
    <p:sldId id="2644" r:id="rId86"/>
    <p:sldId id="2559" r:id="rId87"/>
    <p:sldId id="2623" r:id="rId88"/>
    <p:sldId id="2624" r:id="rId89"/>
    <p:sldId id="2625" r:id="rId90"/>
    <p:sldId id="2626" r:id="rId91"/>
    <p:sldId id="2661" r:id="rId92"/>
    <p:sldId id="2570" r:id="rId93"/>
    <p:sldId id="2571" r:id="rId94"/>
    <p:sldId id="2572" r:id="rId95"/>
    <p:sldId id="2560" r:id="rId96"/>
    <p:sldId id="2627" r:id="rId97"/>
    <p:sldId id="2562" r:id="rId98"/>
    <p:sldId id="2561" r:id="rId99"/>
    <p:sldId id="2622" r:id="rId100"/>
    <p:sldId id="2564" r:id="rId101"/>
    <p:sldId id="2466" r:id="rId102"/>
    <p:sldId id="2467" r:id="rId103"/>
    <p:sldId id="2670" r:id="rId104"/>
    <p:sldId id="2672" r:id="rId105"/>
    <p:sldId id="2671" r:id="rId106"/>
    <p:sldId id="2336" r:id="rId107"/>
    <p:sldId id="2605" r:id="rId108"/>
    <p:sldId id="2649" r:id="rId109"/>
    <p:sldId id="2663" r:id="rId110"/>
    <p:sldId id="2324" r:id="rId111"/>
    <p:sldId id="1375" r:id="rId112"/>
    <p:sldId id="1376" r:id="rId113"/>
    <p:sldId id="1400" r:id="rId114"/>
    <p:sldId id="2479" r:id="rId115"/>
    <p:sldId id="2616" r:id="rId116"/>
    <p:sldId id="2480" r:id="rId117"/>
    <p:sldId id="2617" r:id="rId118"/>
    <p:sldId id="619" r:id="rId119"/>
    <p:sldId id="621" r:id="rId120"/>
    <p:sldId id="1561" r:id="rId121"/>
    <p:sldId id="1555" r:id="rId122"/>
    <p:sldId id="1601" r:id="rId123"/>
    <p:sldId id="1585" r:id="rId124"/>
    <p:sldId id="1586" r:id="rId125"/>
    <p:sldId id="1587" r:id="rId126"/>
    <p:sldId id="1588" r:id="rId127"/>
    <p:sldId id="1589" r:id="rId128"/>
    <p:sldId id="1590" r:id="rId129"/>
    <p:sldId id="1771" r:id="rId130"/>
    <p:sldId id="1772" r:id="rId131"/>
    <p:sldId id="1591" r:id="rId132"/>
    <p:sldId id="1592" r:id="rId133"/>
    <p:sldId id="1593" r:id="rId134"/>
    <p:sldId id="1594" r:id="rId135"/>
    <p:sldId id="1595" r:id="rId136"/>
    <p:sldId id="1596" r:id="rId137"/>
    <p:sldId id="1597" r:id="rId138"/>
    <p:sldId id="1598" r:id="rId139"/>
    <p:sldId id="1599" r:id="rId140"/>
    <p:sldId id="1600" r:id="rId141"/>
    <p:sldId id="1628" r:id="rId142"/>
    <p:sldId id="1638" r:id="rId143"/>
    <p:sldId id="1725" r:id="rId144"/>
    <p:sldId id="1726" r:id="rId145"/>
    <p:sldId id="1947" r:id="rId146"/>
    <p:sldId id="1975" r:id="rId147"/>
    <p:sldId id="1976" r:id="rId148"/>
    <p:sldId id="1977" r:id="rId149"/>
    <p:sldId id="2039" r:id="rId150"/>
    <p:sldId id="2060" r:id="rId151"/>
    <p:sldId id="2061" r:id="rId152"/>
    <p:sldId id="2097" r:id="rId153"/>
    <p:sldId id="2103" r:id="rId154"/>
    <p:sldId id="2063" r:id="rId155"/>
    <p:sldId id="2064" r:id="rId156"/>
    <p:sldId id="2065" r:id="rId157"/>
    <p:sldId id="2066" r:id="rId158"/>
    <p:sldId id="2067" r:id="rId159"/>
    <p:sldId id="2068" r:id="rId160"/>
    <p:sldId id="2069" r:id="rId161"/>
    <p:sldId id="2146" r:id="rId162"/>
    <p:sldId id="2147" r:id="rId163"/>
    <p:sldId id="2148" r:id="rId164"/>
    <p:sldId id="2158" r:id="rId165"/>
    <p:sldId id="2159" r:id="rId166"/>
    <p:sldId id="2157" r:id="rId167"/>
    <p:sldId id="2160" r:id="rId168"/>
    <p:sldId id="2216" r:id="rId169"/>
    <p:sldId id="2217" r:id="rId170"/>
    <p:sldId id="2219" r:id="rId171"/>
    <p:sldId id="2238" r:id="rId172"/>
    <p:sldId id="2239" r:id="rId173"/>
    <p:sldId id="2240" r:id="rId174"/>
    <p:sldId id="2242" r:id="rId175"/>
    <p:sldId id="2263" r:id="rId176"/>
    <p:sldId id="2276" r:id="rId177"/>
    <p:sldId id="2277" r:id="rId178"/>
    <p:sldId id="2278" r:id="rId179"/>
    <p:sldId id="2281" r:id="rId180"/>
    <p:sldId id="2282" r:id="rId181"/>
    <p:sldId id="2283" r:id="rId182"/>
    <p:sldId id="2284" r:id="rId183"/>
    <p:sldId id="2318" r:id="rId184"/>
    <p:sldId id="2329" r:id="rId185"/>
    <p:sldId id="2356" r:id="rId186"/>
    <p:sldId id="1701" r:id="rId187"/>
    <p:sldId id="1969" r:id="rId188"/>
    <p:sldId id="2112" r:id="rId189"/>
    <p:sldId id="1965" r:id="rId190"/>
    <p:sldId id="2114" r:id="rId191"/>
    <p:sldId id="1705" r:id="rId192"/>
    <p:sldId id="1706" r:id="rId193"/>
    <p:sldId id="1707" r:id="rId194"/>
    <p:sldId id="2113" r:id="rId195"/>
    <p:sldId id="2037" r:id="rId196"/>
    <p:sldId id="2431" r:id="rId197"/>
    <p:sldId id="2429" r:id="rId198"/>
    <p:sldId id="2436" r:id="rId199"/>
    <p:sldId id="1968" r:id="rId200"/>
    <p:sldId id="2104" r:id="rId201"/>
    <p:sldId id="2317" r:id="rId202"/>
    <p:sldId id="1967" r:id="rId203"/>
    <p:sldId id="2167" r:id="rId204"/>
    <p:sldId id="2351" r:id="rId205"/>
    <p:sldId id="2333" r:id="rId206"/>
    <p:sldId id="2335" r:id="rId207"/>
    <p:sldId id="2334" r:id="rId208"/>
    <p:sldId id="2352" r:id="rId209"/>
    <p:sldId id="2218" r:id="rId210"/>
    <p:sldId id="1945" r:id="rId211"/>
    <p:sldId id="2071" r:id="rId212"/>
    <p:sldId id="2036" r:id="rId213"/>
    <p:sldId id="2323" r:id="rId214"/>
    <p:sldId id="2353" r:id="rId215"/>
    <p:sldId id="2332" r:id="rId216"/>
    <p:sldId id="2437" r:id="rId217"/>
    <p:sldId id="2426" r:id="rId218"/>
    <p:sldId id="2427" r:id="rId219"/>
    <p:sldId id="2328" r:id="rId220"/>
    <p:sldId id="2563" r:id="rId221"/>
    <p:sldId id="2355" r:id="rId222"/>
    <p:sldId id="2461" r:id="rId223"/>
    <p:sldId id="2460" r:id="rId224"/>
    <p:sldId id="2463" r:id="rId225"/>
    <p:sldId id="2609" r:id="rId226"/>
    <p:sldId id="2481" r:id="rId227"/>
    <p:sldId id="2482" r:id="rId228"/>
    <p:sldId id="2651" r:id="rId229"/>
    <p:sldId id="2489" r:id="rId230"/>
    <p:sldId id="2556" r:id="rId231"/>
    <p:sldId id="2653" r:id="rId232"/>
    <p:sldId id="2647" r:id="rId233"/>
    <p:sldId id="2657" r:id="rId234"/>
    <p:sldId id="2658" r:id="rId235"/>
    <p:sldId id="2660" r:id="rId236"/>
    <p:sldId id="2659" r:id="rId23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21" autoAdjust="0"/>
    <p:restoredTop sz="94660" autoAdjust="0"/>
  </p:normalViewPr>
  <p:slideViewPr>
    <p:cSldViewPr>
      <p:cViewPr varScale="1">
        <p:scale>
          <a:sx n="124" d="100"/>
          <a:sy n="124" d="100"/>
        </p:scale>
        <p:origin x="2368"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handoutMaster" Target="handoutMasters/handout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802.11-23/1344r01</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802.11-23/1344r01</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802.11-23/1344r01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1"/>
            <a:ext cx="15725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September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https://ieeesa.webex.com/ieeesa/j.php?MTID=m5c9991c56d1cfaddc54914f16dc5f4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290-01-0jtc-minutes-of-mixed-mode-meeting-in-jul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September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12 September 2023 in the PM2 slot in </a:t>
            </a:r>
            <a:r>
              <a:rPr lang="en-US" sz="2400" b="1" dirty="0">
                <a:latin typeface="+mj-lt"/>
              </a:rPr>
              <a:t>Atlanta</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12 September 2023</a:t>
            </a:r>
            <a:br>
              <a:rPr lang="en-US" sz="1600" b="1" dirty="0">
                <a:latin typeface="+mj-lt"/>
              </a:rPr>
            </a:br>
            <a:r>
              <a:rPr lang="en-US" sz="1600" b="1" dirty="0">
                <a:latin typeface="+mj-lt"/>
              </a:rPr>
              <a:t>@ 4:00 pm (Atlanta)</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https://ieeesa.webex.com/ieeesa/j.php?MTID=m5c9991c56d1cfaddc54914f16dc5f433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2338 270 6080</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a:t>Slide </a:t>
            </a:r>
            <a:fld id="{FCE5288C-F87B-4810-A6B2-740CE13BD34D}" type="slidenum">
              <a:rPr lang="en-US" smtClean="0"/>
              <a:pPr>
                <a:defRPr/>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55675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806824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14213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230226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8802-21:2018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(N18110)</a:t>
            </a:r>
            <a:endParaRPr lang="en-AU" dirty="0"/>
          </a:p>
          <a:p>
            <a:pPr lvl="1"/>
            <a:r>
              <a:rPr lang="it-IT" dirty="0"/>
              <a:t>ISO/IEC/IEEE 8802-21-1:2018 – </a:t>
            </a:r>
            <a:r>
              <a:rPr lang="en-US" dirty="0"/>
              <a:t>closed </a:t>
            </a:r>
            <a:r>
              <a:rPr lang="it-IT" dirty="0"/>
              <a:t>3 </a:t>
            </a:r>
            <a:r>
              <a:rPr lang="it-IT" dirty="0" err="1"/>
              <a:t>September</a:t>
            </a:r>
            <a:r>
              <a:rPr lang="it-IT" dirty="0"/>
              <a:t> 2023</a:t>
            </a:r>
          </a:p>
          <a:p>
            <a:pPr lvl="2"/>
            <a:r>
              <a:rPr lang="it-IT" dirty="0"/>
              <a:t>Vote 6/0/0/1/12/0 </a:t>
            </a:r>
            <a:r>
              <a:rPr lang="en-US" dirty="0"/>
              <a:t>(Confirm/Revise/Withdraw/Abst1/Abst2/Stabilize)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2371713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29155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4015021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31704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July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1243204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2285021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9312439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15941415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99575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r>
              <a:rPr lang="en-US"/>
              <a:t>Peter Yee, AKAYLA</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671204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2335631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7692351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September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2331781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76505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285234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July 2023, as documented in </a:t>
            </a:r>
            <a:r>
              <a:rPr lang="en-AU" i="1" dirty="0">
                <a:solidFill>
                  <a:srgbClr val="FF0000"/>
                </a:solidFill>
                <a:hlinkClick r:id="rId3"/>
              </a:rPr>
              <a:t>11-23/1290r01</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392705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6632216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6893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EC Secretary notified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373955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8463028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676862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8368451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9473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6850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4201883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51679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367614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7708579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23200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3405875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4006628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0292585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153001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1389489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7713177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066224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87047836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5753137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236521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8260552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15149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7490177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16329326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27065229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1455639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42048370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5498353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83270670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114792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70742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September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52807937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5148318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7352956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01948644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8643447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057189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04982112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224812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146292715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729440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0038477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0547344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90960923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996347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92438325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5525274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01100134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42973167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183338930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424994543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239449517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8574700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8468746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8357677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225</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24812210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134313464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41659217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9169026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113202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171282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22431949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847529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317247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September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8802-1AC:2018 – </a:t>
            </a:r>
            <a:r>
              <a:rPr lang="en-US" dirty="0"/>
              <a:t>closed </a:t>
            </a:r>
            <a:r>
              <a:rPr lang="it-IT" dirty="0"/>
              <a:t>3 </a:t>
            </a:r>
            <a:r>
              <a:rPr lang="it-IT" dirty="0" err="1"/>
              <a:t>September</a:t>
            </a:r>
            <a:r>
              <a:rPr lang="it-IT" dirty="0"/>
              <a:t> 2023</a:t>
            </a:r>
          </a:p>
          <a:p>
            <a:pPr lvl="2"/>
            <a:r>
              <a:rPr lang="it-IT" dirty="0"/>
              <a:t>Vote 6/0/1/1/11/0 </a:t>
            </a:r>
            <a:r>
              <a:rPr lang="en-US" dirty="0"/>
              <a:t>(Confirm/Revise/Withdraw/Abst1/Abst2/Stabilize)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3680008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(August 2023) submitted for approval as it was published on 5 June 2023</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Will be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Will be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August 2023</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195263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73841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471756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7497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052223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pPr>
              <a:buFont typeface="Arial" panose="020B0604020202020204" pitchFamily="34" charset="0"/>
              <a:buChar char="•"/>
            </a:pPr>
            <a:r>
              <a:rPr lang="en-AU" b="0" dirty="0">
                <a:latin typeface="+mj-lt"/>
              </a:rPr>
              <a:t>SC 6 CM indicated he did this in consultation with ISO TPM</a:t>
            </a:r>
          </a:p>
          <a:p>
            <a:pPr>
              <a:buFont typeface="Arial" panose="020B0604020202020204" pitchFamily="34" charset="0"/>
              <a:buChar char="•"/>
            </a:pPr>
            <a:r>
              <a:rPr lang="en-AU" b="0" dirty="0">
                <a:latin typeface="+mj-lt"/>
              </a:rPr>
              <a:t>SC 6 did not (need to) make this decision</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8087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02682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024561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2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007960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43128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565199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487849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540609"/>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8221848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85050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4207806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752145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1586109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99066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4599420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770377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6661224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836664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 [formally submitted for consideration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58087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5059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183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8878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448691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8885516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695469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60637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371036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4652629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p>
          <a:p>
            <a:pPr marL="184150" lvl="2" indent="0">
              <a:buNone/>
            </a:pPr>
            <a:r>
              <a:rPr lang="en-AU" dirty="0"/>
              <a:t>- Formally submitted on 22-Aug-2023</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93565566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25422</Words>
  <Application>Microsoft Macintosh PowerPoint</Application>
  <PresentationFormat>On-screen Show (4:3)</PresentationFormat>
  <Paragraphs>3558</Paragraphs>
  <Slides>236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236</vt:i4>
      </vt:variant>
    </vt:vector>
  </HeadingPairs>
  <TitlesOfParts>
    <vt:vector size="241"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September 2023</vt:lpstr>
      <vt:lpstr>Registration is not required for the IEEE 802 JTC1 SC session in September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12 September 2023 in the PM2 slot in Atlanta</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46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The ISO version of one IEEE 802.1 standard completed systematic review</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The ISO versions of two IEEE 802.21 standards completed systematic review</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2023-09-10T22:21:05Z</dcterms:modified>
</cp:coreProperties>
</file>