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92" d="100"/>
          <a:sy n="92" d="100"/>
        </p:scale>
        <p:origin x="-430" y="-20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9960002-84CE-4590-BB6C-6682A049EB78}"/>
    <pc:docChg chg="modSld modMainMaster">
      <pc:chgData name="Mike Montemurro" userId="40c20c913ca7511e" providerId="LiveId" clId="{D9960002-84CE-4590-BB6C-6682A049EB78}" dt="2023-09-11T13:09:32.934" v="6" actId="20577"/>
      <pc:docMkLst>
        <pc:docMk/>
      </pc:docMkLst>
      <pc:sldChg chg="modSp mod">
        <pc:chgData name="Mike Montemurro" userId="40c20c913ca7511e" providerId="LiveId" clId="{D9960002-84CE-4590-BB6C-6682A049EB78}" dt="2023-09-11T13:09:32.934" v="6" actId="20577"/>
        <pc:sldMkLst>
          <pc:docMk/>
          <pc:sldMk cId="2822743645" sldId="850"/>
        </pc:sldMkLst>
        <pc:spChg chg="mod">
          <ac:chgData name="Mike Montemurro" userId="40c20c913ca7511e" providerId="LiveId" clId="{D9960002-84CE-4590-BB6C-6682A049EB78}" dt="2023-09-11T13:09:32.934" v="6" actId="20577"/>
          <ac:spMkLst>
            <pc:docMk/>
            <pc:sldMk cId="2822743645" sldId="850"/>
            <ac:spMk id="5" creationId="{5C289E12-1085-4168-A398-0F7249308ABA}"/>
          </ac:spMkLst>
        </pc:spChg>
      </pc:sldChg>
      <pc:sldChg chg="modSp mod">
        <pc:chgData name="Mike Montemurro" userId="40c20c913ca7511e" providerId="LiveId" clId="{D9960002-84CE-4590-BB6C-6682A049EB78}" dt="2023-09-07T13:31:31.270" v="2" actId="20577"/>
        <pc:sldMkLst>
          <pc:docMk/>
          <pc:sldMk cId="3028779059" sldId="2368"/>
        </pc:sldMkLst>
        <pc:spChg chg="mod">
          <ac:chgData name="Mike Montemurro" userId="40c20c913ca7511e" providerId="LiveId" clId="{D9960002-84CE-4590-BB6C-6682A049EB78}" dt="2023-09-07T13:31:31.270" v="2" actId="20577"/>
          <ac:spMkLst>
            <pc:docMk/>
            <pc:sldMk cId="3028779059" sldId="2368"/>
            <ac:spMk id="3" creationId="{5B8DD137-6145-B9BE-7DF1-F35ABF1216E8}"/>
          </ac:spMkLst>
        </pc:spChg>
      </pc:sldChg>
      <pc:sldMasterChg chg="modSp mod">
        <pc:chgData name="Mike Montemurro" userId="40c20c913ca7511e" providerId="LiveId" clId="{D9960002-84CE-4590-BB6C-6682A049EB78}" dt="2023-09-07T13:29:53.741" v="1" actId="20577"/>
        <pc:sldMasterMkLst>
          <pc:docMk/>
          <pc:sldMasterMk cId="0" sldId="2147483648"/>
        </pc:sldMasterMkLst>
        <pc:spChg chg="mod">
          <ac:chgData name="Mike Montemurro" userId="40c20c913ca7511e" providerId="LiveId" clId="{D9960002-84CE-4590-BB6C-6682A049EB78}" dt="2023-09-07T13:29:53.741"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802.11-23/1343r1</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6373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208-01-000m-minutes-for-revme-2023-july-802-plenary-berlin.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2023-09-11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September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https://web.cvent.com/event/fc97a8df-9809-496b-9a5f-25b524bfd641/summary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266702"/>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September 11 10,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July Plenary minutes (Slide 7)</a:t>
            </a:r>
          </a:p>
          <a:p>
            <a:pPr lvl="1"/>
            <a:r>
              <a:rPr lang="en-GB" sz="1400" dirty="0"/>
              <a:t>Reminder – </a:t>
            </a:r>
            <a:r>
              <a:rPr lang="en-GB" sz="1400" dirty="0" err="1"/>
              <a:t>TGme</a:t>
            </a:r>
            <a:r>
              <a:rPr lang="en-GB" sz="1400" dirty="0"/>
              <a:t> </a:t>
            </a:r>
            <a:r>
              <a:rPr lang="en-GB" sz="1400" dirty="0" err="1"/>
              <a:t>adhoc</a:t>
            </a:r>
            <a:r>
              <a:rPr lang="en-GB" sz="1400" dirty="0"/>
              <a:t> – Oct 12-14 - Toronto</a:t>
            </a:r>
          </a:p>
          <a:p>
            <a:pPr lvl="1"/>
            <a:r>
              <a:rPr lang="en-GB" sz="1400" dirty="0"/>
              <a:t>Editor Report</a:t>
            </a:r>
          </a:p>
          <a:p>
            <a:pPr lvl="1"/>
            <a:r>
              <a:rPr lang="en-GB" sz="1400" dirty="0"/>
              <a:t>Presentations</a:t>
            </a:r>
          </a:p>
          <a:p>
            <a:pPr lvl="2"/>
            <a:r>
              <a:rPr lang="en-CA" altLang="en-US" sz="1400" dirty="0"/>
              <a:t>Comment feedback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September 12, 10:30am ET</a:t>
            </a:r>
          </a:p>
          <a:p>
            <a:pPr lvl="1"/>
            <a:r>
              <a:rPr lang="en-CA" altLang="en-US" sz="1400" dirty="0"/>
              <a:t>Presentations</a:t>
            </a:r>
          </a:p>
          <a:p>
            <a:pPr lvl="2"/>
            <a:r>
              <a:rPr lang="en-CA" altLang="en-US" sz="1400" dirty="0"/>
              <a:t>Comment feedback – Rison (Samsung)</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1371600" y="1477488"/>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September 13, 4pm ET</a:t>
            </a:r>
            <a:endParaRPr lang="en-US" altLang="en-US" sz="1800" dirty="0"/>
          </a:p>
          <a:p>
            <a:pPr lvl="1"/>
            <a:r>
              <a:rPr lang="en-CA" altLang="en-US" sz="1400" dirty="0"/>
              <a:t>Presentations</a:t>
            </a:r>
          </a:p>
          <a:p>
            <a:pPr lvl="2"/>
            <a:r>
              <a:rPr lang="en-CA" altLang="en-US" sz="1400" dirty="0"/>
              <a:t>SAE password identifiers follow-up – Harkins (HPE)</a:t>
            </a:r>
          </a:p>
          <a:p>
            <a:pPr lvl="2"/>
            <a:r>
              <a:rPr lang="en-CA" altLang="en-US" sz="1400" dirty="0"/>
              <a:t>Comment feedback – Rison (Samsung)</a:t>
            </a:r>
          </a:p>
          <a:p>
            <a:pPr lvl="1"/>
            <a:r>
              <a:rPr lang="en-CA" altLang="en-US" sz="1400" dirty="0"/>
              <a:t>Motions</a:t>
            </a:r>
            <a:endParaRPr lang="en-CA" sz="1400" dirty="0"/>
          </a:p>
          <a:p>
            <a:pPr lvl="1"/>
            <a:r>
              <a:rPr lang="en-CA" altLang="en-US" sz="1400" dirty="0"/>
              <a:t>Teleconferences, </a:t>
            </a:r>
            <a:r>
              <a:rPr lang="en-CA" altLang="en-US" sz="1400" dirty="0" err="1"/>
              <a:t>Adhoc</a:t>
            </a:r>
            <a:r>
              <a:rPr lang="en-CA" altLang="en-US" sz="1400" dirty="0"/>
              <a:t>, Plans for November</a:t>
            </a:r>
          </a:p>
          <a:p>
            <a:pPr lvl="1"/>
            <a:r>
              <a:rPr lang="en-CA" altLang="en-US" sz="1400" dirty="0" err="1"/>
              <a:t>AoB</a:t>
            </a:r>
            <a:endParaRPr lang="en-CA" altLang="en-US" sz="14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July Plenary: </a:t>
            </a:r>
          </a:p>
          <a:p>
            <a:pPr marL="0" indent="0">
              <a:lnSpc>
                <a:spcPct val="80000"/>
              </a:lnSpc>
              <a:buNone/>
            </a:pPr>
            <a:r>
              <a:rPr lang="en-US" altLang="en-US" sz="2000" dirty="0"/>
              <a:t>	</a:t>
            </a:r>
            <a:r>
              <a:rPr lang="en-US" altLang="en-US" sz="2000" b="0" dirty="0">
                <a:hlinkClick r:id="rId2"/>
              </a:rPr>
              <a:t>https://mentor.ieee.org/802.11/dcn/23/11-23-1208-01-000m-minutes-for-revme-2023-july-802-plenary-berlin.docx</a:t>
            </a:r>
            <a:r>
              <a:rPr lang="en-US" altLang="en-US" sz="2000" b="0" dirty="0"/>
              <a:t> </a:t>
            </a:r>
          </a:p>
          <a:p>
            <a:pPr>
              <a:lnSpc>
                <a:spcPct val="80000"/>
              </a:lnSpc>
            </a:pPr>
            <a:r>
              <a:rPr lang="en-US" altLang="en-US" sz="2000" dirty="0"/>
              <a:t>Teleconferences:</a:t>
            </a:r>
          </a:p>
          <a:p>
            <a:pPr marL="457200" lvl="1" indent="0">
              <a:lnSpc>
                <a:spcPct val="80000"/>
              </a:lnSpc>
              <a:buNone/>
            </a:pPr>
            <a:r>
              <a:rPr lang="en-US" sz="1600" dirty="0"/>
              <a:t>	</a:t>
            </a:r>
            <a:r>
              <a:rPr lang="en-US" dirty="0"/>
              <a:t>&lt;Sept 6 link&gt;</a:t>
            </a: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November 6, 20</a:t>
            </a:r>
          </a:p>
          <a:p>
            <a:pPr>
              <a:lnSpc>
                <a:spcPct val="80000"/>
              </a:lnSpc>
            </a:pPr>
            <a:r>
              <a:rPr lang="en-US" altLang="en-US" sz="2000" dirty="0" err="1"/>
              <a:t>Adhoc</a:t>
            </a:r>
            <a:r>
              <a:rPr lang="en-US" altLang="en-US" sz="2000" dirty="0"/>
              <a:t>: </a:t>
            </a:r>
          </a:p>
          <a:p>
            <a:pPr lvl="1">
              <a:lnSpc>
                <a:spcPct val="80000"/>
              </a:lnSpc>
            </a:pPr>
            <a:r>
              <a:rPr lang="en-US" altLang="en-US" sz="1600" dirty="0"/>
              <a:t>Reminder: Toronto </a:t>
            </a:r>
            <a:r>
              <a:rPr lang="en-US" altLang="en-US" sz="1600" dirty="0" err="1"/>
              <a:t>adhoc</a:t>
            </a:r>
            <a:r>
              <a:rPr lang="en-US" altLang="en-US" sz="1600" dirty="0"/>
              <a:t> – Oct 12-14</a:t>
            </a:r>
          </a:p>
          <a:p>
            <a:pPr lvl="1">
              <a:lnSpc>
                <a:spcPct val="80000"/>
              </a:lnSpc>
            </a:pPr>
            <a:r>
              <a:rPr lang="en-US" altLang="en-US" sz="1600" dirty="0"/>
              <a:t>Authorize an </a:t>
            </a:r>
            <a:r>
              <a:rPr lang="en-US" altLang="en-US" sz="1600" dirty="0" err="1"/>
              <a:t>adhoc</a:t>
            </a:r>
            <a:r>
              <a:rPr lang="en-US" altLang="en-US" sz="1600" dirty="0"/>
              <a:t> for December?</a:t>
            </a:r>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111652</TotalTime>
  <Words>2111</Words>
  <Application>Microsoft Office PowerPoint</Application>
  <PresentationFormat>Widescreen</PresentationFormat>
  <Paragraphs>234</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September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4620</cp:revision>
  <cp:lastPrinted>2014-11-04T15:04:57Z</cp:lastPrinted>
  <dcterms:created xsi:type="dcterms:W3CDTF">2007-04-17T18:10:23Z</dcterms:created>
  <dcterms:modified xsi:type="dcterms:W3CDTF">2023-09-11T13:09:40Z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