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B09EF-39A7-45C6-88CD-A1BE756ACE0D}" v="1" dt="2023-09-06T18:15:43.3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107" d="100"/>
          <a:sy n="107" d="100"/>
        </p:scale>
        <p:origin x="652"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8CCFFEF-1A60-4D40-ACDD-C7D8E2785753}"/>
    <pc:docChg chg="undo custSel delSld modSld modSection">
      <pc:chgData name="Mike Montemurro" userId="40c20c913ca7511e" providerId="LiveId" clId="{68CCFFEF-1A60-4D40-ACDD-C7D8E2785753}" dt="2023-09-05T15:30:09.518" v="306" actId="20577"/>
      <pc:docMkLst>
        <pc:docMk/>
      </pc:docMkLst>
      <pc:sldChg chg="modSp mod">
        <pc:chgData name="Mike Montemurro" userId="40c20c913ca7511e" providerId="LiveId" clId="{68CCFFEF-1A60-4D40-ACDD-C7D8E2785753}" dt="2023-09-05T15:21:32.030" v="18" actId="20577"/>
        <pc:sldMkLst>
          <pc:docMk/>
          <pc:sldMk cId="2822743645" sldId="850"/>
        </pc:sldMkLst>
        <pc:spChg chg="mod">
          <ac:chgData name="Mike Montemurro" userId="40c20c913ca7511e" providerId="LiveId" clId="{68CCFFEF-1A60-4D40-ACDD-C7D8E2785753}" dt="2023-09-05T15:21:32.030" v="18" actId="20577"/>
          <ac:spMkLst>
            <pc:docMk/>
            <pc:sldMk cId="2822743645" sldId="850"/>
            <ac:spMk id="4" creationId="{27F8E238-240A-4782-BD7C-888A610FFE0E}"/>
          </ac:spMkLst>
        </pc:spChg>
        <pc:spChg chg="mod">
          <ac:chgData name="Mike Montemurro" userId="40c20c913ca7511e" providerId="LiveId" clId="{68CCFFEF-1A60-4D40-ACDD-C7D8E2785753}" dt="2023-09-05T15:21:26.353" v="9" actId="20577"/>
          <ac:spMkLst>
            <pc:docMk/>
            <pc:sldMk cId="2822743645" sldId="850"/>
            <ac:spMk id="5" creationId="{5C289E12-1085-4168-A398-0F7249308ABA}"/>
          </ac:spMkLst>
        </pc:spChg>
      </pc:sldChg>
      <pc:sldChg chg="modSp mod">
        <pc:chgData name="Mike Montemurro" userId="40c20c913ca7511e" providerId="LiveId" clId="{68CCFFEF-1A60-4D40-ACDD-C7D8E2785753}" dt="2023-09-05T15:30:09.518" v="306" actId="20577"/>
        <pc:sldMkLst>
          <pc:docMk/>
          <pc:sldMk cId="3276047351" sldId="863"/>
        </pc:sldMkLst>
        <pc:spChg chg="mod">
          <ac:chgData name="Mike Montemurro" userId="40c20c913ca7511e" providerId="LiveId" clId="{68CCFFEF-1A60-4D40-ACDD-C7D8E2785753}" dt="2023-09-05T15:30:09.518" v="306" actId="20577"/>
          <ac:spMkLst>
            <pc:docMk/>
            <pc:sldMk cId="3276047351" sldId="863"/>
            <ac:spMk id="2" creationId="{6F345F46-AFF6-18FA-4D1E-837DFE5D44B7}"/>
          </ac:spMkLst>
        </pc:spChg>
      </pc:sldChg>
      <pc:sldChg chg="modSp mod">
        <pc:chgData name="Mike Montemurro" userId="40c20c913ca7511e" providerId="LiveId" clId="{68CCFFEF-1A60-4D40-ACDD-C7D8E2785753}" dt="2023-09-05T15:23:01.556" v="44" actId="20577"/>
        <pc:sldMkLst>
          <pc:docMk/>
          <pc:sldMk cId="2423762277" sldId="2367"/>
        </pc:sldMkLst>
        <pc:spChg chg="mod">
          <ac:chgData name="Mike Montemurro" userId="40c20c913ca7511e" providerId="LiveId" clId="{68CCFFEF-1A60-4D40-ACDD-C7D8E2785753}" dt="2023-09-05T15:23:01.556" v="44" actId="20577"/>
          <ac:spMkLst>
            <pc:docMk/>
            <pc:sldMk cId="2423762277" sldId="2367"/>
            <ac:spMk id="2" creationId="{1445B411-356B-4362-90AA-30C6AD27300A}"/>
          </ac:spMkLst>
        </pc:spChg>
        <pc:spChg chg="mod">
          <ac:chgData name="Mike Montemurro" userId="40c20c913ca7511e" providerId="LiveId" clId="{68CCFFEF-1A60-4D40-ACDD-C7D8E2785753}" dt="2023-09-05T15:22:54.438" v="33" actId="20577"/>
          <ac:spMkLst>
            <pc:docMk/>
            <pc:sldMk cId="2423762277" sldId="2367"/>
            <ac:spMk id="8195" creationId="{00000000-0000-0000-0000-000000000000}"/>
          </ac:spMkLst>
        </pc:spChg>
      </pc:sldChg>
      <pc:sldChg chg="addSp delSp modSp mod">
        <pc:chgData name="Mike Montemurro" userId="40c20c913ca7511e" providerId="LiveId" clId="{68CCFFEF-1A60-4D40-ACDD-C7D8E2785753}" dt="2023-09-05T15:28:00.145" v="250" actId="255"/>
        <pc:sldMkLst>
          <pc:docMk/>
          <pc:sldMk cId="3028779059" sldId="2368"/>
        </pc:sldMkLst>
        <pc:spChg chg="del mod">
          <ac:chgData name="Mike Montemurro" userId="40c20c913ca7511e" providerId="LiveId" clId="{68CCFFEF-1A60-4D40-ACDD-C7D8E2785753}" dt="2023-09-05T15:26:57.905" v="193" actId="478"/>
          <ac:spMkLst>
            <pc:docMk/>
            <pc:sldMk cId="3028779059" sldId="2368"/>
            <ac:spMk id="2" creationId="{75B62368-BC7E-49AD-CAA7-F066EF88E3B6}"/>
          </ac:spMkLst>
        </pc:spChg>
        <pc:spChg chg="add del mod">
          <ac:chgData name="Mike Montemurro" userId="40c20c913ca7511e" providerId="LiveId" clId="{68CCFFEF-1A60-4D40-ACDD-C7D8E2785753}" dt="2023-09-05T15:28:00.145" v="250" actId="255"/>
          <ac:spMkLst>
            <pc:docMk/>
            <pc:sldMk cId="3028779059" sldId="2368"/>
            <ac:spMk id="3" creationId="{5B8DD137-6145-B9BE-7DF1-F35ABF1216E8}"/>
          </ac:spMkLst>
        </pc:spChg>
        <pc:spChg chg="del mod">
          <ac:chgData name="Mike Montemurro" userId="40c20c913ca7511e" providerId="LiveId" clId="{68CCFFEF-1A60-4D40-ACDD-C7D8E2785753}" dt="2023-09-05T15:27:00.936" v="194" actId="478"/>
          <ac:spMkLst>
            <pc:docMk/>
            <pc:sldMk cId="3028779059" sldId="2368"/>
            <ac:spMk id="8" creationId="{4CD249A7-B25B-4413-A490-DA16C7C17DEA}"/>
          </ac:spMkLst>
        </pc:spChg>
        <pc:spChg chg="add del mod">
          <ac:chgData name="Mike Montemurro" userId="40c20c913ca7511e" providerId="LiveId" clId="{68CCFFEF-1A60-4D40-ACDD-C7D8E2785753}" dt="2023-09-05T15:27:04.026" v="196" actId="478"/>
          <ac:spMkLst>
            <pc:docMk/>
            <pc:sldMk cId="3028779059" sldId="2368"/>
            <ac:spMk id="10" creationId="{CC2AB40D-EE73-4F6E-AF6C-5BB8815A67AA}"/>
          </ac:spMkLst>
        </pc:spChg>
      </pc:sldChg>
      <pc:sldChg chg="delSp modSp mod">
        <pc:chgData name="Mike Montemurro" userId="40c20c913ca7511e" providerId="LiveId" clId="{68CCFFEF-1A60-4D40-ACDD-C7D8E2785753}" dt="2023-09-05T15:25:40.278" v="124" actId="478"/>
        <pc:sldMkLst>
          <pc:docMk/>
          <pc:sldMk cId="2478274848" sldId="2369"/>
        </pc:sldMkLst>
        <pc:spChg chg="del mod">
          <ac:chgData name="Mike Montemurro" userId="40c20c913ca7511e" providerId="LiveId" clId="{68CCFFEF-1A60-4D40-ACDD-C7D8E2785753}" dt="2023-09-05T15:25:40.278" v="124" actId="478"/>
          <ac:spMkLst>
            <pc:docMk/>
            <pc:sldMk cId="2478274848" sldId="2369"/>
            <ac:spMk id="2" creationId="{8211A302-4641-71B1-864E-4DAB70DF602C}"/>
          </ac:spMkLst>
        </pc:spChg>
        <pc:spChg chg="mod">
          <ac:chgData name="Mike Montemurro" userId="40c20c913ca7511e" providerId="LiveId" clId="{68CCFFEF-1A60-4D40-ACDD-C7D8E2785753}" dt="2023-09-05T15:25:34.370" v="123" actId="404"/>
          <ac:spMkLst>
            <pc:docMk/>
            <pc:sldMk cId="2478274848" sldId="2369"/>
            <ac:spMk id="10" creationId="{CC2AB40D-EE73-4F6E-AF6C-5BB8815A67AA}"/>
          </ac:spMkLst>
        </pc:spChg>
        <pc:spChg chg="mod">
          <ac:chgData name="Mike Montemurro" userId="40c20c913ca7511e" providerId="LiveId" clId="{68CCFFEF-1A60-4D40-ACDD-C7D8E2785753}" dt="2023-09-05T15:25:07.104" v="119" actId="20577"/>
          <ac:spMkLst>
            <pc:docMk/>
            <pc:sldMk cId="2478274848" sldId="2369"/>
            <ac:spMk id="4103" creationId="{00000000-0000-0000-0000-000000000000}"/>
          </ac:spMkLst>
        </pc:spChg>
      </pc:sldChg>
      <pc:sldChg chg="modSp mod">
        <pc:chgData name="Mike Montemurro" userId="40c20c913ca7511e" providerId="LiveId" clId="{68CCFFEF-1A60-4D40-ACDD-C7D8E2785753}" dt="2023-09-05T15:29:08.582" v="291" actId="20577"/>
        <pc:sldMkLst>
          <pc:docMk/>
          <pc:sldMk cId="3638405448" sldId="2370"/>
        </pc:sldMkLst>
        <pc:spChg chg="mod">
          <ac:chgData name="Mike Montemurro" userId="40c20c913ca7511e" providerId="LiveId" clId="{68CCFFEF-1A60-4D40-ACDD-C7D8E2785753}" dt="2023-09-05T15:29:08.582" v="291" actId="20577"/>
          <ac:spMkLst>
            <pc:docMk/>
            <pc:sldMk cId="3638405448" sldId="2370"/>
            <ac:spMk id="5" creationId="{312E63CB-7AA4-47E9-A213-073D8CADFEE1}"/>
          </ac:spMkLst>
        </pc:spChg>
      </pc:sldChg>
      <pc:sldChg chg="del">
        <pc:chgData name="Mike Montemurro" userId="40c20c913ca7511e" providerId="LiveId" clId="{68CCFFEF-1A60-4D40-ACDD-C7D8E2785753}" dt="2023-09-05T15:29:17.228" v="292" actId="47"/>
        <pc:sldMkLst>
          <pc:docMk/>
          <pc:sldMk cId="3697346820" sldId="2374"/>
        </pc:sldMkLst>
      </pc:sldChg>
    </pc:docChg>
  </pc:docChgLst>
  <pc:docChgLst>
    <pc:chgData name="Mike Montemurro" userId="40c20c913ca7511e" providerId="LiveId" clId="{F81B09EF-39A7-45C6-88CD-A1BE756ACE0D}"/>
    <pc:docChg chg="custSel delSld modSld modMainMaster modSection">
      <pc:chgData name="Mike Montemurro" userId="40c20c913ca7511e" providerId="LiveId" clId="{F81B09EF-39A7-45C6-88CD-A1BE756ACE0D}" dt="2023-09-06T18:27:33.920" v="482" actId="20577"/>
      <pc:docMkLst>
        <pc:docMk/>
      </pc:docMkLst>
      <pc:sldChg chg="modSp mod">
        <pc:chgData name="Mike Montemurro" userId="40c20c913ca7511e" providerId="LiveId" clId="{F81B09EF-39A7-45C6-88CD-A1BE756ACE0D}" dt="2023-09-06T18:26:41.512" v="457" actId="20577"/>
        <pc:sldMkLst>
          <pc:docMk/>
          <pc:sldMk cId="0" sldId="423"/>
        </pc:sldMkLst>
        <pc:spChg chg="mod">
          <ac:chgData name="Mike Montemurro" userId="40c20c913ca7511e" providerId="LiveId" clId="{F81B09EF-39A7-45C6-88CD-A1BE756ACE0D}" dt="2023-09-06T18:26:41.512" v="457" actId="20577"/>
          <ac:spMkLst>
            <pc:docMk/>
            <pc:sldMk cId="0" sldId="423"/>
            <ac:spMk id="8195" creationId="{00000000-0000-0000-0000-000000000000}"/>
          </ac:spMkLst>
        </pc:spChg>
      </pc:sldChg>
      <pc:sldChg chg="modSp mod">
        <pc:chgData name="Mike Montemurro" userId="40c20c913ca7511e" providerId="LiveId" clId="{F81B09EF-39A7-45C6-88CD-A1BE756ACE0D}" dt="2023-09-06T18:24:03.003" v="434" actId="20577"/>
        <pc:sldMkLst>
          <pc:docMk/>
          <pc:sldMk cId="3056178945" sldId="848"/>
        </pc:sldMkLst>
        <pc:spChg chg="mod">
          <ac:chgData name="Mike Montemurro" userId="40c20c913ca7511e" providerId="LiveId" clId="{F81B09EF-39A7-45C6-88CD-A1BE756ACE0D}" dt="2023-09-06T18:24:03.003" v="434" actId="20577"/>
          <ac:spMkLst>
            <pc:docMk/>
            <pc:sldMk cId="3056178945" sldId="848"/>
            <ac:spMk id="5" creationId="{312E63CB-7AA4-47E9-A213-073D8CADFEE1}"/>
          </ac:spMkLst>
        </pc:spChg>
      </pc:sldChg>
      <pc:sldChg chg="modSp mod">
        <pc:chgData name="Mike Montemurro" userId="40c20c913ca7511e" providerId="LiveId" clId="{F81B09EF-39A7-45C6-88CD-A1BE756ACE0D}" dt="2023-09-06T18:15:33.348" v="30" actId="20577"/>
        <pc:sldMkLst>
          <pc:docMk/>
          <pc:sldMk cId="1366082887" sldId="851"/>
        </pc:sldMkLst>
        <pc:spChg chg="mod">
          <ac:chgData name="Mike Montemurro" userId="40c20c913ca7511e" providerId="LiveId" clId="{F81B09EF-39A7-45C6-88CD-A1BE756ACE0D}" dt="2023-09-06T18:15:33.348" v="30" actId="20577"/>
          <ac:spMkLst>
            <pc:docMk/>
            <pc:sldMk cId="1366082887" sldId="851"/>
            <ac:spMk id="5" creationId="{CE3CB10D-55A8-4529-BEDD-F608F8F8F2BA}"/>
          </ac:spMkLst>
        </pc:spChg>
      </pc:sldChg>
      <pc:sldChg chg="modSp mod">
        <pc:chgData name="Mike Montemurro" userId="40c20c913ca7511e" providerId="LiveId" clId="{F81B09EF-39A7-45C6-88CD-A1BE756ACE0D}" dt="2023-09-06T18:19:29.193" v="310" actId="207"/>
        <pc:sldMkLst>
          <pc:docMk/>
          <pc:sldMk cId="3276047351" sldId="863"/>
        </pc:sldMkLst>
        <pc:spChg chg="mod">
          <ac:chgData name="Mike Montemurro" userId="40c20c913ca7511e" providerId="LiveId" clId="{F81B09EF-39A7-45C6-88CD-A1BE756ACE0D}" dt="2023-09-06T18:19:29.193" v="310" actId="207"/>
          <ac:spMkLst>
            <pc:docMk/>
            <pc:sldMk cId="3276047351" sldId="863"/>
            <ac:spMk id="2" creationId="{6F345F46-AFF6-18FA-4D1E-837DFE5D44B7}"/>
          </ac:spMkLst>
        </pc:spChg>
      </pc:sldChg>
      <pc:sldChg chg="modSp mod">
        <pc:chgData name="Mike Montemurro" userId="40c20c913ca7511e" providerId="LiveId" clId="{F81B09EF-39A7-45C6-88CD-A1BE756ACE0D}" dt="2023-09-06T18:27:33.920" v="482" actId="20577"/>
        <pc:sldMkLst>
          <pc:docMk/>
          <pc:sldMk cId="3028779059" sldId="2368"/>
        </pc:sldMkLst>
        <pc:spChg chg="mod">
          <ac:chgData name="Mike Montemurro" userId="40c20c913ca7511e" providerId="LiveId" clId="{F81B09EF-39A7-45C6-88CD-A1BE756ACE0D}" dt="2023-09-06T18:27:33.920" v="482" actId="20577"/>
          <ac:spMkLst>
            <pc:docMk/>
            <pc:sldMk cId="3028779059" sldId="2368"/>
            <ac:spMk id="3" creationId="{5B8DD137-6145-B9BE-7DF1-F35ABF1216E8}"/>
          </ac:spMkLst>
        </pc:spChg>
      </pc:sldChg>
      <pc:sldChg chg="modSp mod">
        <pc:chgData name="Mike Montemurro" userId="40c20c913ca7511e" providerId="LiveId" clId="{F81B09EF-39A7-45C6-88CD-A1BE756ACE0D}" dt="2023-09-06T18:27:23.077" v="479" actId="20577"/>
        <pc:sldMkLst>
          <pc:docMk/>
          <pc:sldMk cId="2478274848" sldId="2369"/>
        </pc:sldMkLst>
        <pc:spChg chg="mod">
          <ac:chgData name="Mike Montemurro" userId="40c20c913ca7511e" providerId="LiveId" clId="{F81B09EF-39A7-45C6-88CD-A1BE756ACE0D}" dt="2023-09-06T18:27:23.077" v="479" actId="20577"/>
          <ac:spMkLst>
            <pc:docMk/>
            <pc:sldMk cId="2478274848" sldId="2369"/>
            <ac:spMk id="10" creationId="{CC2AB40D-EE73-4F6E-AF6C-5BB8815A67AA}"/>
          </ac:spMkLst>
        </pc:spChg>
        <pc:spChg chg="mod">
          <ac:chgData name="Mike Montemurro" userId="40c20c913ca7511e" providerId="LiveId" clId="{F81B09EF-39A7-45C6-88CD-A1BE756ACE0D}" dt="2023-09-06T18:27:11.855" v="476" actId="20577"/>
          <ac:spMkLst>
            <pc:docMk/>
            <pc:sldMk cId="2478274848" sldId="2369"/>
            <ac:spMk id="4103" creationId="{00000000-0000-0000-0000-000000000000}"/>
          </ac:spMkLst>
        </pc:spChg>
      </pc:sldChg>
      <pc:sldChg chg="modSp mod">
        <pc:chgData name="Mike Montemurro" userId="40c20c913ca7511e" providerId="LiveId" clId="{F81B09EF-39A7-45C6-88CD-A1BE756ACE0D}" dt="2023-09-06T18:19:16.092" v="309" actId="20577"/>
        <pc:sldMkLst>
          <pc:docMk/>
          <pc:sldMk cId="3638405448" sldId="2370"/>
        </pc:sldMkLst>
        <pc:spChg chg="mod">
          <ac:chgData name="Mike Montemurro" userId="40c20c913ca7511e" providerId="LiveId" clId="{F81B09EF-39A7-45C6-88CD-A1BE756ACE0D}" dt="2023-09-06T18:19:16.092" v="309" actId="20577"/>
          <ac:spMkLst>
            <pc:docMk/>
            <pc:sldMk cId="3638405448" sldId="2370"/>
            <ac:spMk id="5" creationId="{312E63CB-7AA4-47E9-A213-073D8CADFEE1}"/>
          </ac:spMkLst>
        </pc:spChg>
      </pc:sldChg>
      <pc:sldChg chg="del">
        <pc:chgData name="Mike Montemurro" userId="40c20c913ca7511e" providerId="LiveId" clId="{F81B09EF-39A7-45C6-88CD-A1BE756ACE0D}" dt="2023-09-06T18:19:39.031" v="311" actId="2696"/>
        <pc:sldMkLst>
          <pc:docMk/>
          <pc:sldMk cId="2522825180" sldId="2371"/>
        </pc:sldMkLst>
      </pc:sldChg>
      <pc:sldChg chg="del">
        <pc:chgData name="Mike Montemurro" userId="40c20c913ca7511e" providerId="LiveId" clId="{F81B09EF-39A7-45C6-88CD-A1BE756ACE0D}" dt="2023-09-06T18:19:54.462" v="313" actId="2696"/>
        <pc:sldMkLst>
          <pc:docMk/>
          <pc:sldMk cId="1628946048" sldId="2372"/>
        </pc:sldMkLst>
      </pc:sldChg>
      <pc:sldChg chg="modSp mod">
        <pc:chgData name="Mike Montemurro" userId="40c20c913ca7511e" providerId="LiveId" clId="{F81B09EF-39A7-45C6-88CD-A1BE756ACE0D}" dt="2023-09-06T18:25:05.666" v="451" actId="20577"/>
        <pc:sldMkLst>
          <pc:docMk/>
          <pc:sldMk cId="3766763096" sldId="2373"/>
        </pc:sldMkLst>
        <pc:spChg chg="mod">
          <ac:chgData name="Mike Montemurro" userId="40c20c913ca7511e" providerId="LiveId" clId="{F81B09EF-39A7-45C6-88CD-A1BE756ACE0D}" dt="2023-09-06T18:25:05.666" v="451" actId="20577"/>
          <ac:spMkLst>
            <pc:docMk/>
            <pc:sldMk cId="3766763096" sldId="2373"/>
            <ac:spMk id="2" creationId="{C6EA7B30-6898-B557-187E-5DBC2CF7F632}"/>
          </ac:spMkLst>
        </pc:spChg>
      </pc:sldChg>
      <pc:sldChg chg="del">
        <pc:chgData name="Mike Montemurro" userId="40c20c913ca7511e" providerId="LiveId" clId="{F81B09EF-39A7-45C6-88CD-A1BE756ACE0D}" dt="2023-09-06T18:19:45.924" v="312" actId="2696"/>
        <pc:sldMkLst>
          <pc:docMk/>
          <pc:sldMk cId="2804731473" sldId="2375"/>
        </pc:sldMkLst>
      </pc:sldChg>
      <pc:sldMasterChg chg="modSp mod">
        <pc:chgData name="Mike Montemurro" userId="40c20c913ca7511e" providerId="LiveId" clId="{F81B09EF-39A7-45C6-88CD-A1BE756ACE0D}" dt="2023-09-06T18:15:15.861" v="21" actId="20577"/>
        <pc:sldMasterMkLst>
          <pc:docMk/>
          <pc:sldMasterMk cId="0" sldId="2147483648"/>
        </pc:sldMasterMkLst>
        <pc:spChg chg="mod">
          <ac:chgData name="Mike Montemurro" userId="40c20c913ca7511e" providerId="LiveId" clId="{F81B09EF-39A7-45C6-88CD-A1BE756ACE0D}" dt="2023-09-06T18:15:00.478" v="10" actId="20577"/>
          <ac:spMkLst>
            <pc:docMk/>
            <pc:sldMasterMk cId="0" sldId="2147483648"/>
            <ac:spMk id="11" creationId="{00000000-0000-0000-0000-000000000000}"/>
          </ac:spMkLst>
        </pc:spChg>
        <pc:spChg chg="mod">
          <ac:chgData name="Mike Montemurro" userId="40c20c913ca7511e" providerId="LiveId" clId="{F81B09EF-39A7-45C6-88CD-A1BE756ACE0D}" dt="2023-09-06T18:15:15.861" v="2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802.11-23/1343r0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637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208-01-000m-minutes-for-revme-2023-july-802-plenary-berlin.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2023-09-06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September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https://web.cvent.com/event/fc97a8df-9809-496b-9a5f-25b524bfd641/summary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September 11 10,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July Plenary minutes (Slide 7)</a:t>
            </a:r>
          </a:p>
          <a:p>
            <a:pPr lvl="1"/>
            <a:r>
              <a:rPr lang="en-GB" sz="1400" dirty="0"/>
              <a:t>Reminder – </a:t>
            </a:r>
            <a:r>
              <a:rPr lang="en-GB" sz="1400" dirty="0" err="1"/>
              <a:t>TGme</a:t>
            </a:r>
            <a:r>
              <a:rPr lang="en-GB" sz="1400" dirty="0"/>
              <a:t> </a:t>
            </a:r>
            <a:r>
              <a:rPr lang="en-GB" sz="1400" dirty="0" err="1"/>
              <a:t>adhoc</a:t>
            </a:r>
            <a:r>
              <a:rPr lang="en-GB" sz="1400" dirty="0"/>
              <a:t> – Oct 12-14 - Toronto</a:t>
            </a:r>
          </a:p>
          <a:p>
            <a:pPr lvl="1"/>
            <a:r>
              <a:rPr lang="en-GB" sz="1400" dirty="0"/>
              <a:t>Editor Report</a:t>
            </a:r>
          </a:p>
          <a:p>
            <a:pPr lvl="1"/>
            <a:r>
              <a:rPr lang="en-GB" sz="1400" dirty="0"/>
              <a:t>Presentations</a:t>
            </a:r>
          </a:p>
          <a:p>
            <a:pPr lvl="2"/>
            <a:r>
              <a:rPr lang="en-CA" altLang="en-US" sz="1400" dirty="0"/>
              <a:t>Comment feedback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September 12, 10:30am ET</a:t>
            </a:r>
          </a:p>
          <a:p>
            <a:pPr lvl="1"/>
            <a:r>
              <a:rPr lang="en-CA" altLang="en-US" sz="1400" dirty="0"/>
              <a:t>Presentations</a:t>
            </a:r>
          </a:p>
          <a:p>
            <a:pPr lvl="2"/>
            <a:r>
              <a:rPr lang="en-CA" altLang="en-US" sz="1400" dirty="0"/>
              <a:t>Comment feedback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1371600" y="1477488"/>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September 13, 4pm ET</a:t>
            </a:r>
            <a:endParaRPr lang="en-US" altLang="en-US" sz="1800" dirty="0"/>
          </a:p>
          <a:p>
            <a:pPr lvl="1"/>
            <a:r>
              <a:rPr lang="en-CA" altLang="en-US" sz="1400" dirty="0"/>
              <a:t>Presentations</a:t>
            </a:r>
          </a:p>
          <a:p>
            <a:pPr lvl="2"/>
            <a:r>
              <a:rPr lang="en-CA" altLang="en-US" sz="1400" dirty="0"/>
              <a:t>Comment feedback – Rison (Samsung)</a:t>
            </a:r>
          </a:p>
          <a:p>
            <a:pPr lvl="1"/>
            <a:r>
              <a:rPr lang="en-CA" altLang="en-US" sz="1400" dirty="0"/>
              <a:t>Motions</a:t>
            </a:r>
            <a:endParaRPr lang="en-CA" sz="1400" dirty="0"/>
          </a:p>
          <a:p>
            <a:pPr lvl="1"/>
            <a:r>
              <a:rPr lang="en-CA" altLang="en-US" sz="1400" dirty="0"/>
              <a:t>Teleconferences, </a:t>
            </a:r>
            <a:r>
              <a:rPr lang="en-CA" altLang="en-US" sz="1400" dirty="0" err="1"/>
              <a:t>Adhoc</a:t>
            </a:r>
            <a:r>
              <a:rPr lang="en-CA" altLang="en-US" sz="1400" dirty="0"/>
              <a:t>, Plans for November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July Plenary: </a:t>
            </a:r>
          </a:p>
          <a:p>
            <a:pPr marL="0" indent="0">
              <a:lnSpc>
                <a:spcPct val="80000"/>
              </a:lnSpc>
              <a:buNone/>
            </a:pPr>
            <a:r>
              <a:rPr lang="en-US" altLang="en-US" sz="2000" dirty="0"/>
              <a:t>	</a:t>
            </a:r>
            <a:r>
              <a:rPr lang="en-US" altLang="en-US" sz="2000" b="0" dirty="0">
                <a:hlinkClick r:id="rId2"/>
              </a:rPr>
              <a:t>https://mentor.ieee.org/802.11/dcn/23/11-23-1208-01-000m-minutes-for-revme-2023-july-802-plenary-berlin.docx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t>&lt;Sept 6 link&gt;</a:t>
            </a: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November 6, 20</a:t>
            </a:r>
          </a:p>
          <a:p>
            <a:pPr>
              <a:lnSpc>
                <a:spcPct val="80000"/>
              </a:lnSpc>
            </a:pPr>
            <a:r>
              <a:rPr lang="en-US" altLang="en-US" sz="2000" dirty="0" err="1"/>
              <a:t>Adhoc</a:t>
            </a:r>
            <a:r>
              <a:rPr lang="en-US" altLang="en-US" sz="2000" dirty="0"/>
              <a:t>: </a:t>
            </a:r>
          </a:p>
          <a:p>
            <a:pPr lvl="1">
              <a:lnSpc>
                <a:spcPct val="80000"/>
              </a:lnSpc>
            </a:pPr>
            <a:r>
              <a:rPr lang="en-US" altLang="en-US" sz="1600" dirty="0"/>
              <a:t>Reminder: Toronto </a:t>
            </a:r>
            <a:r>
              <a:rPr lang="en-US" altLang="en-US" sz="1600" dirty="0" err="1"/>
              <a:t>adhoc</a:t>
            </a:r>
            <a:r>
              <a:rPr lang="en-US" altLang="en-US" sz="1600" dirty="0"/>
              <a:t> – Oct 12-14</a:t>
            </a:r>
          </a:p>
          <a:p>
            <a:pPr lvl="1">
              <a:lnSpc>
                <a:spcPct val="80000"/>
              </a:lnSpc>
            </a:pPr>
            <a:r>
              <a:rPr lang="en-US" altLang="en-US" sz="1600" dirty="0"/>
              <a:t>Authorize an </a:t>
            </a:r>
            <a:r>
              <a:rPr lang="en-US" altLang="en-US" sz="1600" dirty="0" err="1"/>
              <a:t>adhoc</a:t>
            </a:r>
            <a:r>
              <a:rPr lang="en-US" altLang="en-US" sz="1600" dirty="0"/>
              <a:t> for December?</a:t>
            </a:r>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111648</TotalTime>
  <Words>2102</Words>
  <Application>Microsoft Office PowerPoint</Application>
  <PresentationFormat>Widescreen</PresentationFormat>
  <Paragraphs>233</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September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4619</cp:revision>
  <cp:lastPrinted>2014-11-04T15:04:57Z</cp:lastPrinted>
  <dcterms:created xsi:type="dcterms:W3CDTF">2007-04-17T18:10:23Z</dcterms:created>
  <dcterms:modified xsi:type="dcterms:W3CDTF">2023-09-06T18:27:40Z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