
<file path=[Content_Types].xml><?xml version="1.0" encoding="utf-8"?>
<Types xmlns="http://schemas.openxmlformats.org/package/2006/content-types">
  <Default Extension="bin" ContentType="application/vnd.openxmlformats-officedocument.oleObject"/>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2"/>
  </p:notesMasterIdLst>
  <p:handoutMasterIdLst>
    <p:handoutMasterId r:id="rId23"/>
  </p:handoutMasterIdLst>
  <p:sldIdLst>
    <p:sldId id="850" r:id="rId2"/>
    <p:sldId id="851" r:id="rId3"/>
    <p:sldId id="2367" r:id="rId4"/>
    <p:sldId id="423" r:id="rId5"/>
    <p:sldId id="2369" r:id="rId6"/>
    <p:sldId id="2368" r:id="rId7"/>
    <p:sldId id="2370" r:id="rId8"/>
    <p:sldId id="863" r:id="rId9"/>
    <p:sldId id="848" r:id="rId10"/>
    <p:sldId id="2373" r:id="rId11"/>
    <p:sldId id="754" r:id="rId12"/>
    <p:sldId id="755" r:id="rId13"/>
    <p:sldId id="458" r:id="rId14"/>
    <p:sldId id="489" r:id="rId15"/>
    <p:sldId id="814" r:id="rId16"/>
    <p:sldId id="815" r:id="rId17"/>
    <p:sldId id="749" r:id="rId18"/>
    <p:sldId id="767" r:id="rId19"/>
    <p:sldId id="768" r:id="rId20"/>
    <p:sldId id="746" r:id="rId21"/>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521415D9-36F7-43E2-AB2F-B90AF26B5E84}">
      <p14:sectionLst xmlns:p14="http://schemas.microsoft.com/office/powerpoint/2010/main">
        <p14:section name="Default Section" id="{8DFE7571-C873-4DEA-B855-E32A36A3D0A1}">
          <p14:sldIdLst>
            <p14:sldId id="850"/>
            <p14:sldId id="851"/>
            <p14:sldId id="2367"/>
            <p14:sldId id="423"/>
          </p14:sldIdLst>
        </p14:section>
        <p14:section name="Untitled Section" id="{F44E1842-5D5B-4EA7-906B-C061226394F5}">
          <p14:sldIdLst>
            <p14:sldId id="2369"/>
            <p14:sldId id="2368"/>
            <p14:sldId id="2370"/>
            <p14:sldId id="863"/>
            <p14:sldId id="848"/>
            <p14:sldId id="2373"/>
          </p14:sldIdLst>
        </p14:section>
        <p14:section name="Untitled Section" id="{785FCC10-6561-4604-AB95-6417B3A9F74F}">
          <p14:sldIdLst>
            <p14:sldId id="754"/>
            <p14:sldId id="755"/>
            <p14:sldId id="458"/>
            <p14:sldId id="489"/>
            <p14:sldId id="814"/>
            <p14:sldId id="815"/>
            <p14:sldId id="749"/>
            <p14:sldId id="767"/>
            <p14:sldId id="768"/>
            <p14:sldId id="746"/>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81B09EF-39A7-45C6-88CD-A1BE756ACE0D}" v="1" dt="2023-09-06T18:15:43.32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121" autoAdjust="0"/>
    <p:restoredTop sz="96371" autoAdjust="0"/>
  </p:normalViewPr>
  <p:slideViewPr>
    <p:cSldViewPr>
      <p:cViewPr varScale="1">
        <p:scale>
          <a:sx n="107" d="100"/>
          <a:sy n="107" d="100"/>
        </p:scale>
        <p:origin x="652" y="68"/>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28"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ke Montemurro" userId="40c20c913ca7511e" providerId="LiveId" clId="{68CCFFEF-1A60-4D40-ACDD-C7D8E2785753}"/>
    <pc:docChg chg="undo custSel delSld modSld modSection">
      <pc:chgData name="Mike Montemurro" userId="40c20c913ca7511e" providerId="LiveId" clId="{68CCFFEF-1A60-4D40-ACDD-C7D8E2785753}" dt="2023-09-05T15:30:09.518" v="306" actId="20577"/>
      <pc:docMkLst>
        <pc:docMk/>
      </pc:docMkLst>
      <pc:sldChg chg="modSp mod">
        <pc:chgData name="Mike Montemurro" userId="40c20c913ca7511e" providerId="LiveId" clId="{68CCFFEF-1A60-4D40-ACDD-C7D8E2785753}" dt="2023-09-05T15:21:32.030" v="18" actId="20577"/>
        <pc:sldMkLst>
          <pc:docMk/>
          <pc:sldMk cId="2822743645" sldId="850"/>
        </pc:sldMkLst>
        <pc:spChg chg="mod">
          <ac:chgData name="Mike Montemurro" userId="40c20c913ca7511e" providerId="LiveId" clId="{68CCFFEF-1A60-4D40-ACDD-C7D8E2785753}" dt="2023-09-05T15:21:32.030" v="18" actId="20577"/>
          <ac:spMkLst>
            <pc:docMk/>
            <pc:sldMk cId="2822743645" sldId="850"/>
            <ac:spMk id="4" creationId="{27F8E238-240A-4782-BD7C-888A610FFE0E}"/>
          </ac:spMkLst>
        </pc:spChg>
        <pc:spChg chg="mod">
          <ac:chgData name="Mike Montemurro" userId="40c20c913ca7511e" providerId="LiveId" clId="{68CCFFEF-1A60-4D40-ACDD-C7D8E2785753}" dt="2023-09-05T15:21:26.353" v="9" actId="20577"/>
          <ac:spMkLst>
            <pc:docMk/>
            <pc:sldMk cId="2822743645" sldId="850"/>
            <ac:spMk id="5" creationId="{5C289E12-1085-4168-A398-0F7249308ABA}"/>
          </ac:spMkLst>
        </pc:spChg>
      </pc:sldChg>
      <pc:sldChg chg="modSp mod">
        <pc:chgData name="Mike Montemurro" userId="40c20c913ca7511e" providerId="LiveId" clId="{68CCFFEF-1A60-4D40-ACDD-C7D8E2785753}" dt="2023-09-05T15:30:09.518" v="306" actId="20577"/>
        <pc:sldMkLst>
          <pc:docMk/>
          <pc:sldMk cId="3276047351" sldId="863"/>
        </pc:sldMkLst>
        <pc:spChg chg="mod">
          <ac:chgData name="Mike Montemurro" userId="40c20c913ca7511e" providerId="LiveId" clId="{68CCFFEF-1A60-4D40-ACDD-C7D8E2785753}" dt="2023-09-05T15:30:09.518" v="306" actId="20577"/>
          <ac:spMkLst>
            <pc:docMk/>
            <pc:sldMk cId="3276047351" sldId="863"/>
            <ac:spMk id="2" creationId="{6F345F46-AFF6-18FA-4D1E-837DFE5D44B7}"/>
          </ac:spMkLst>
        </pc:spChg>
      </pc:sldChg>
      <pc:sldChg chg="modSp mod">
        <pc:chgData name="Mike Montemurro" userId="40c20c913ca7511e" providerId="LiveId" clId="{68CCFFEF-1A60-4D40-ACDD-C7D8E2785753}" dt="2023-09-05T15:23:01.556" v="44" actId="20577"/>
        <pc:sldMkLst>
          <pc:docMk/>
          <pc:sldMk cId="2423762277" sldId="2367"/>
        </pc:sldMkLst>
        <pc:spChg chg="mod">
          <ac:chgData name="Mike Montemurro" userId="40c20c913ca7511e" providerId="LiveId" clId="{68CCFFEF-1A60-4D40-ACDD-C7D8E2785753}" dt="2023-09-05T15:23:01.556" v="44" actId="20577"/>
          <ac:spMkLst>
            <pc:docMk/>
            <pc:sldMk cId="2423762277" sldId="2367"/>
            <ac:spMk id="2" creationId="{1445B411-356B-4362-90AA-30C6AD27300A}"/>
          </ac:spMkLst>
        </pc:spChg>
        <pc:spChg chg="mod">
          <ac:chgData name="Mike Montemurro" userId="40c20c913ca7511e" providerId="LiveId" clId="{68CCFFEF-1A60-4D40-ACDD-C7D8E2785753}" dt="2023-09-05T15:22:54.438" v="33" actId="20577"/>
          <ac:spMkLst>
            <pc:docMk/>
            <pc:sldMk cId="2423762277" sldId="2367"/>
            <ac:spMk id="8195" creationId="{00000000-0000-0000-0000-000000000000}"/>
          </ac:spMkLst>
        </pc:spChg>
      </pc:sldChg>
      <pc:sldChg chg="addSp delSp modSp mod">
        <pc:chgData name="Mike Montemurro" userId="40c20c913ca7511e" providerId="LiveId" clId="{68CCFFEF-1A60-4D40-ACDD-C7D8E2785753}" dt="2023-09-05T15:28:00.145" v="250" actId="255"/>
        <pc:sldMkLst>
          <pc:docMk/>
          <pc:sldMk cId="3028779059" sldId="2368"/>
        </pc:sldMkLst>
        <pc:spChg chg="del mod">
          <ac:chgData name="Mike Montemurro" userId="40c20c913ca7511e" providerId="LiveId" clId="{68CCFFEF-1A60-4D40-ACDD-C7D8E2785753}" dt="2023-09-05T15:26:57.905" v="193" actId="478"/>
          <ac:spMkLst>
            <pc:docMk/>
            <pc:sldMk cId="3028779059" sldId="2368"/>
            <ac:spMk id="2" creationId="{75B62368-BC7E-49AD-CAA7-F066EF88E3B6}"/>
          </ac:spMkLst>
        </pc:spChg>
        <pc:spChg chg="add del mod">
          <ac:chgData name="Mike Montemurro" userId="40c20c913ca7511e" providerId="LiveId" clId="{68CCFFEF-1A60-4D40-ACDD-C7D8E2785753}" dt="2023-09-05T15:28:00.145" v="250" actId="255"/>
          <ac:spMkLst>
            <pc:docMk/>
            <pc:sldMk cId="3028779059" sldId="2368"/>
            <ac:spMk id="3" creationId="{5B8DD137-6145-B9BE-7DF1-F35ABF1216E8}"/>
          </ac:spMkLst>
        </pc:spChg>
        <pc:spChg chg="del mod">
          <ac:chgData name="Mike Montemurro" userId="40c20c913ca7511e" providerId="LiveId" clId="{68CCFFEF-1A60-4D40-ACDD-C7D8E2785753}" dt="2023-09-05T15:27:00.936" v="194" actId="478"/>
          <ac:spMkLst>
            <pc:docMk/>
            <pc:sldMk cId="3028779059" sldId="2368"/>
            <ac:spMk id="8" creationId="{4CD249A7-B25B-4413-A490-DA16C7C17DEA}"/>
          </ac:spMkLst>
        </pc:spChg>
        <pc:spChg chg="add del mod">
          <ac:chgData name="Mike Montemurro" userId="40c20c913ca7511e" providerId="LiveId" clId="{68CCFFEF-1A60-4D40-ACDD-C7D8E2785753}" dt="2023-09-05T15:27:04.026" v="196" actId="478"/>
          <ac:spMkLst>
            <pc:docMk/>
            <pc:sldMk cId="3028779059" sldId="2368"/>
            <ac:spMk id="10" creationId="{CC2AB40D-EE73-4F6E-AF6C-5BB8815A67AA}"/>
          </ac:spMkLst>
        </pc:spChg>
      </pc:sldChg>
      <pc:sldChg chg="delSp modSp mod">
        <pc:chgData name="Mike Montemurro" userId="40c20c913ca7511e" providerId="LiveId" clId="{68CCFFEF-1A60-4D40-ACDD-C7D8E2785753}" dt="2023-09-05T15:25:40.278" v="124" actId="478"/>
        <pc:sldMkLst>
          <pc:docMk/>
          <pc:sldMk cId="2478274848" sldId="2369"/>
        </pc:sldMkLst>
        <pc:spChg chg="del mod">
          <ac:chgData name="Mike Montemurro" userId="40c20c913ca7511e" providerId="LiveId" clId="{68CCFFEF-1A60-4D40-ACDD-C7D8E2785753}" dt="2023-09-05T15:25:40.278" v="124" actId="478"/>
          <ac:spMkLst>
            <pc:docMk/>
            <pc:sldMk cId="2478274848" sldId="2369"/>
            <ac:spMk id="2" creationId="{8211A302-4641-71B1-864E-4DAB70DF602C}"/>
          </ac:spMkLst>
        </pc:spChg>
        <pc:spChg chg="mod">
          <ac:chgData name="Mike Montemurro" userId="40c20c913ca7511e" providerId="LiveId" clId="{68CCFFEF-1A60-4D40-ACDD-C7D8E2785753}" dt="2023-09-05T15:25:34.370" v="123" actId="404"/>
          <ac:spMkLst>
            <pc:docMk/>
            <pc:sldMk cId="2478274848" sldId="2369"/>
            <ac:spMk id="10" creationId="{CC2AB40D-EE73-4F6E-AF6C-5BB8815A67AA}"/>
          </ac:spMkLst>
        </pc:spChg>
        <pc:spChg chg="mod">
          <ac:chgData name="Mike Montemurro" userId="40c20c913ca7511e" providerId="LiveId" clId="{68CCFFEF-1A60-4D40-ACDD-C7D8E2785753}" dt="2023-09-05T15:25:07.104" v="119" actId="20577"/>
          <ac:spMkLst>
            <pc:docMk/>
            <pc:sldMk cId="2478274848" sldId="2369"/>
            <ac:spMk id="4103" creationId="{00000000-0000-0000-0000-000000000000}"/>
          </ac:spMkLst>
        </pc:spChg>
      </pc:sldChg>
      <pc:sldChg chg="modSp mod">
        <pc:chgData name="Mike Montemurro" userId="40c20c913ca7511e" providerId="LiveId" clId="{68CCFFEF-1A60-4D40-ACDD-C7D8E2785753}" dt="2023-09-05T15:29:08.582" v="291" actId="20577"/>
        <pc:sldMkLst>
          <pc:docMk/>
          <pc:sldMk cId="3638405448" sldId="2370"/>
        </pc:sldMkLst>
        <pc:spChg chg="mod">
          <ac:chgData name="Mike Montemurro" userId="40c20c913ca7511e" providerId="LiveId" clId="{68CCFFEF-1A60-4D40-ACDD-C7D8E2785753}" dt="2023-09-05T15:29:08.582" v="291" actId="20577"/>
          <ac:spMkLst>
            <pc:docMk/>
            <pc:sldMk cId="3638405448" sldId="2370"/>
            <ac:spMk id="5" creationId="{312E63CB-7AA4-47E9-A213-073D8CADFEE1}"/>
          </ac:spMkLst>
        </pc:spChg>
      </pc:sldChg>
      <pc:sldChg chg="del">
        <pc:chgData name="Mike Montemurro" userId="40c20c913ca7511e" providerId="LiveId" clId="{68CCFFEF-1A60-4D40-ACDD-C7D8E2785753}" dt="2023-09-05T15:29:17.228" v="292" actId="47"/>
        <pc:sldMkLst>
          <pc:docMk/>
          <pc:sldMk cId="3697346820" sldId="2374"/>
        </pc:sldMkLst>
      </pc:sldChg>
    </pc:docChg>
  </pc:docChgLst>
  <pc:docChgLst>
    <pc:chgData name="Mike Montemurro" userId="40c20c913ca7511e" providerId="LiveId" clId="{F81B09EF-39A7-45C6-88CD-A1BE756ACE0D}"/>
    <pc:docChg chg="custSel delSld modSld modMainMaster modSection">
      <pc:chgData name="Mike Montemurro" userId="40c20c913ca7511e" providerId="LiveId" clId="{F81B09EF-39A7-45C6-88CD-A1BE756ACE0D}" dt="2023-09-06T18:27:33.920" v="482" actId="20577"/>
      <pc:docMkLst>
        <pc:docMk/>
      </pc:docMkLst>
      <pc:sldChg chg="modSp mod">
        <pc:chgData name="Mike Montemurro" userId="40c20c913ca7511e" providerId="LiveId" clId="{F81B09EF-39A7-45C6-88CD-A1BE756ACE0D}" dt="2023-09-06T18:26:41.512" v="457" actId="20577"/>
        <pc:sldMkLst>
          <pc:docMk/>
          <pc:sldMk cId="0" sldId="423"/>
        </pc:sldMkLst>
        <pc:spChg chg="mod">
          <ac:chgData name="Mike Montemurro" userId="40c20c913ca7511e" providerId="LiveId" clId="{F81B09EF-39A7-45C6-88CD-A1BE756ACE0D}" dt="2023-09-06T18:26:41.512" v="457" actId="20577"/>
          <ac:spMkLst>
            <pc:docMk/>
            <pc:sldMk cId="0" sldId="423"/>
            <ac:spMk id="8195" creationId="{00000000-0000-0000-0000-000000000000}"/>
          </ac:spMkLst>
        </pc:spChg>
      </pc:sldChg>
      <pc:sldChg chg="modSp mod">
        <pc:chgData name="Mike Montemurro" userId="40c20c913ca7511e" providerId="LiveId" clId="{F81B09EF-39A7-45C6-88CD-A1BE756ACE0D}" dt="2023-09-06T18:24:03.003" v="434" actId="20577"/>
        <pc:sldMkLst>
          <pc:docMk/>
          <pc:sldMk cId="3056178945" sldId="848"/>
        </pc:sldMkLst>
        <pc:spChg chg="mod">
          <ac:chgData name="Mike Montemurro" userId="40c20c913ca7511e" providerId="LiveId" clId="{F81B09EF-39A7-45C6-88CD-A1BE756ACE0D}" dt="2023-09-06T18:24:03.003" v="434" actId="20577"/>
          <ac:spMkLst>
            <pc:docMk/>
            <pc:sldMk cId="3056178945" sldId="848"/>
            <ac:spMk id="5" creationId="{312E63CB-7AA4-47E9-A213-073D8CADFEE1}"/>
          </ac:spMkLst>
        </pc:spChg>
      </pc:sldChg>
      <pc:sldChg chg="modSp mod">
        <pc:chgData name="Mike Montemurro" userId="40c20c913ca7511e" providerId="LiveId" clId="{F81B09EF-39A7-45C6-88CD-A1BE756ACE0D}" dt="2023-09-06T18:15:33.348" v="30" actId="20577"/>
        <pc:sldMkLst>
          <pc:docMk/>
          <pc:sldMk cId="1366082887" sldId="851"/>
        </pc:sldMkLst>
        <pc:spChg chg="mod">
          <ac:chgData name="Mike Montemurro" userId="40c20c913ca7511e" providerId="LiveId" clId="{F81B09EF-39A7-45C6-88CD-A1BE756ACE0D}" dt="2023-09-06T18:15:33.348" v="30" actId="20577"/>
          <ac:spMkLst>
            <pc:docMk/>
            <pc:sldMk cId="1366082887" sldId="851"/>
            <ac:spMk id="5" creationId="{CE3CB10D-55A8-4529-BEDD-F608F8F8F2BA}"/>
          </ac:spMkLst>
        </pc:spChg>
      </pc:sldChg>
      <pc:sldChg chg="modSp mod">
        <pc:chgData name="Mike Montemurro" userId="40c20c913ca7511e" providerId="LiveId" clId="{F81B09EF-39A7-45C6-88CD-A1BE756ACE0D}" dt="2023-09-06T18:19:29.193" v="310" actId="207"/>
        <pc:sldMkLst>
          <pc:docMk/>
          <pc:sldMk cId="3276047351" sldId="863"/>
        </pc:sldMkLst>
        <pc:spChg chg="mod">
          <ac:chgData name="Mike Montemurro" userId="40c20c913ca7511e" providerId="LiveId" clId="{F81B09EF-39A7-45C6-88CD-A1BE756ACE0D}" dt="2023-09-06T18:19:29.193" v="310" actId="207"/>
          <ac:spMkLst>
            <pc:docMk/>
            <pc:sldMk cId="3276047351" sldId="863"/>
            <ac:spMk id="2" creationId="{6F345F46-AFF6-18FA-4D1E-837DFE5D44B7}"/>
          </ac:spMkLst>
        </pc:spChg>
      </pc:sldChg>
      <pc:sldChg chg="modSp mod">
        <pc:chgData name="Mike Montemurro" userId="40c20c913ca7511e" providerId="LiveId" clId="{F81B09EF-39A7-45C6-88CD-A1BE756ACE0D}" dt="2023-09-06T18:27:33.920" v="482" actId="20577"/>
        <pc:sldMkLst>
          <pc:docMk/>
          <pc:sldMk cId="3028779059" sldId="2368"/>
        </pc:sldMkLst>
        <pc:spChg chg="mod">
          <ac:chgData name="Mike Montemurro" userId="40c20c913ca7511e" providerId="LiveId" clId="{F81B09EF-39A7-45C6-88CD-A1BE756ACE0D}" dt="2023-09-06T18:27:33.920" v="482" actId="20577"/>
          <ac:spMkLst>
            <pc:docMk/>
            <pc:sldMk cId="3028779059" sldId="2368"/>
            <ac:spMk id="3" creationId="{5B8DD137-6145-B9BE-7DF1-F35ABF1216E8}"/>
          </ac:spMkLst>
        </pc:spChg>
      </pc:sldChg>
      <pc:sldChg chg="modSp mod">
        <pc:chgData name="Mike Montemurro" userId="40c20c913ca7511e" providerId="LiveId" clId="{F81B09EF-39A7-45C6-88CD-A1BE756ACE0D}" dt="2023-09-06T18:27:23.077" v="479" actId="20577"/>
        <pc:sldMkLst>
          <pc:docMk/>
          <pc:sldMk cId="2478274848" sldId="2369"/>
        </pc:sldMkLst>
        <pc:spChg chg="mod">
          <ac:chgData name="Mike Montemurro" userId="40c20c913ca7511e" providerId="LiveId" clId="{F81B09EF-39A7-45C6-88CD-A1BE756ACE0D}" dt="2023-09-06T18:27:23.077" v="479" actId="20577"/>
          <ac:spMkLst>
            <pc:docMk/>
            <pc:sldMk cId="2478274848" sldId="2369"/>
            <ac:spMk id="10" creationId="{CC2AB40D-EE73-4F6E-AF6C-5BB8815A67AA}"/>
          </ac:spMkLst>
        </pc:spChg>
        <pc:spChg chg="mod">
          <ac:chgData name="Mike Montemurro" userId="40c20c913ca7511e" providerId="LiveId" clId="{F81B09EF-39A7-45C6-88CD-A1BE756ACE0D}" dt="2023-09-06T18:27:11.855" v="476" actId="20577"/>
          <ac:spMkLst>
            <pc:docMk/>
            <pc:sldMk cId="2478274848" sldId="2369"/>
            <ac:spMk id="4103" creationId="{00000000-0000-0000-0000-000000000000}"/>
          </ac:spMkLst>
        </pc:spChg>
      </pc:sldChg>
      <pc:sldChg chg="modSp mod">
        <pc:chgData name="Mike Montemurro" userId="40c20c913ca7511e" providerId="LiveId" clId="{F81B09EF-39A7-45C6-88CD-A1BE756ACE0D}" dt="2023-09-06T18:19:16.092" v="309" actId="20577"/>
        <pc:sldMkLst>
          <pc:docMk/>
          <pc:sldMk cId="3638405448" sldId="2370"/>
        </pc:sldMkLst>
        <pc:spChg chg="mod">
          <ac:chgData name="Mike Montemurro" userId="40c20c913ca7511e" providerId="LiveId" clId="{F81B09EF-39A7-45C6-88CD-A1BE756ACE0D}" dt="2023-09-06T18:19:16.092" v="309" actId="20577"/>
          <ac:spMkLst>
            <pc:docMk/>
            <pc:sldMk cId="3638405448" sldId="2370"/>
            <ac:spMk id="5" creationId="{312E63CB-7AA4-47E9-A213-073D8CADFEE1}"/>
          </ac:spMkLst>
        </pc:spChg>
      </pc:sldChg>
      <pc:sldChg chg="del">
        <pc:chgData name="Mike Montemurro" userId="40c20c913ca7511e" providerId="LiveId" clId="{F81B09EF-39A7-45C6-88CD-A1BE756ACE0D}" dt="2023-09-06T18:19:39.031" v="311" actId="2696"/>
        <pc:sldMkLst>
          <pc:docMk/>
          <pc:sldMk cId="2522825180" sldId="2371"/>
        </pc:sldMkLst>
      </pc:sldChg>
      <pc:sldChg chg="del">
        <pc:chgData name="Mike Montemurro" userId="40c20c913ca7511e" providerId="LiveId" clId="{F81B09EF-39A7-45C6-88CD-A1BE756ACE0D}" dt="2023-09-06T18:19:54.462" v="313" actId="2696"/>
        <pc:sldMkLst>
          <pc:docMk/>
          <pc:sldMk cId="1628946048" sldId="2372"/>
        </pc:sldMkLst>
      </pc:sldChg>
      <pc:sldChg chg="modSp mod">
        <pc:chgData name="Mike Montemurro" userId="40c20c913ca7511e" providerId="LiveId" clId="{F81B09EF-39A7-45C6-88CD-A1BE756ACE0D}" dt="2023-09-06T18:25:05.666" v="451" actId="20577"/>
        <pc:sldMkLst>
          <pc:docMk/>
          <pc:sldMk cId="3766763096" sldId="2373"/>
        </pc:sldMkLst>
        <pc:spChg chg="mod">
          <ac:chgData name="Mike Montemurro" userId="40c20c913ca7511e" providerId="LiveId" clId="{F81B09EF-39A7-45C6-88CD-A1BE756ACE0D}" dt="2023-09-06T18:25:05.666" v="451" actId="20577"/>
          <ac:spMkLst>
            <pc:docMk/>
            <pc:sldMk cId="3766763096" sldId="2373"/>
            <ac:spMk id="2" creationId="{C6EA7B30-6898-B557-187E-5DBC2CF7F632}"/>
          </ac:spMkLst>
        </pc:spChg>
      </pc:sldChg>
      <pc:sldChg chg="del">
        <pc:chgData name="Mike Montemurro" userId="40c20c913ca7511e" providerId="LiveId" clId="{F81B09EF-39A7-45C6-88CD-A1BE756ACE0D}" dt="2023-09-06T18:19:45.924" v="312" actId="2696"/>
        <pc:sldMkLst>
          <pc:docMk/>
          <pc:sldMk cId="2804731473" sldId="2375"/>
        </pc:sldMkLst>
      </pc:sldChg>
      <pc:sldMasterChg chg="modSp mod">
        <pc:chgData name="Mike Montemurro" userId="40c20c913ca7511e" providerId="LiveId" clId="{F81B09EF-39A7-45C6-88CD-A1BE756ACE0D}" dt="2023-09-06T18:15:15.861" v="21" actId="20577"/>
        <pc:sldMasterMkLst>
          <pc:docMk/>
          <pc:sldMasterMk cId="0" sldId="2147483648"/>
        </pc:sldMasterMkLst>
        <pc:spChg chg="mod">
          <ac:chgData name="Mike Montemurro" userId="40c20c913ca7511e" providerId="LiveId" clId="{F81B09EF-39A7-45C6-88CD-A1BE756ACE0D}" dt="2023-09-06T18:15:00.478" v="10" actId="20577"/>
          <ac:spMkLst>
            <pc:docMk/>
            <pc:sldMasterMk cId="0" sldId="2147483648"/>
            <ac:spMk id="11" creationId="{00000000-0000-0000-0000-000000000000}"/>
          </ac:spMkLst>
        </pc:spChg>
        <pc:spChg chg="mod">
          <ac:chgData name="Mike Montemurro" userId="40c20c913ca7511e" providerId="LiveId" clId="{F81B09EF-39A7-45C6-88CD-A1BE756ACE0D}" dt="2023-09-06T18:15:15.861" v="21" actId="20577"/>
          <ac:spMkLst>
            <pc:docMk/>
            <pc:sldMasterMk cId="0" sldId="2147483648"/>
            <ac:spMk id="1031"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0775861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802.11-17/0xxxr0</a:t>
            </a:r>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2017</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81CEE20B-EFCB-4243-971C-5ADEB57723BE}" type="slidenum">
              <a:rPr lang="en-US" smtClean="0"/>
              <a:pPr>
                <a:defRPr/>
              </a:pPr>
              <a:t>5</a:t>
            </a:fld>
            <a:endParaRPr lang="en-US"/>
          </a:p>
        </p:txBody>
      </p:sp>
      <p:sp>
        <p:nvSpPr>
          <p:cNvPr id="31750" name="Rectangle 2"/>
          <p:cNvSpPr>
            <a:spLocks noGrp="1" noRot="1" noChangeAspect="1" noChangeArrowheads="1" noTextEdit="1"/>
          </p:cNvSpPr>
          <p:nvPr>
            <p:ph type="sldImg"/>
          </p:nvPr>
        </p:nvSpPr>
        <p:spPr>
          <a:xfrm>
            <a:off x="384175" y="701675"/>
            <a:ext cx="6165850" cy="3468688"/>
          </a:xfrm>
          <a:ln/>
        </p:spPr>
      </p:sp>
      <p:sp>
        <p:nvSpPr>
          <p:cNvPr id="31751" name="Rectangle 3"/>
          <p:cNvSpPr>
            <a:spLocks noGrp="1" noChangeArrowheads="1"/>
          </p:cNvSpPr>
          <p:nvPr>
            <p:ph type="body" idx="1"/>
          </p:nvPr>
        </p:nvSpPr>
        <p:spPr>
          <a:noFill/>
        </p:spPr>
        <p:txBody>
          <a:bodyPr/>
          <a:lstStyle/>
          <a:p>
            <a:endParaRPr lang="en-US" altLang="en-US"/>
          </a:p>
        </p:txBody>
      </p:sp>
    </p:spTree>
    <p:extLst>
      <p:ext uri="{BB962C8B-B14F-4D97-AF65-F5344CB8AC3E}">
        <p14:creationId xmlns:p14="http://schemas.microsoft.com/office/powerpoint/2010/main" val="10571429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802.11-17/0xxxr0</a:t>
            </a:r>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2017</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81CEE20B-EFCB-4243-971C-5ADEB57723BE}" type="slidenum">
              <a:rPr lang="en-US" smtClean="0"/>
              <a:pPr>
                <a:defRPr/>
              </a:pPr>
              <a:t>6</a:t>
            </a:fld>
            <a:endParaRPr lang="en-US"/>
          </a:p>
        </p:txBody>
      </p:sp>
      <p:sp>
        <p:nvSpPr>
          <p:cNvPr id="31750" name="Rectangle 2"/>
          <p:cNvSpPr>
            <a:spLocks noGrp="1" noRot="1" noChangeAspect="1" noChangeArrowheads="1" noTextEdit="1"/>
          </p:cNvSpPr>
          <p:nvPr>
            <p:ph type="sldImg"/>
          </p:nvPr>
        </p:nvSpPr>
        <p:spPr>
          <a:xfrm>
            <a:off x="384175" y="701675"/>
            <a:ext cx="6165850" cy="3468688"/>
          </a:xfrm>
          <a:ln/>
        </p:spPr>
      </p:sp>
      <p:sp>
        <p:nvSpPr>
          <p:cNvPr id="31751" name="Rectangle 3"/>
          <p:cNvSpPr>
            <a:spLocks noGrp="1" noChangeArrowheads="1"/>
          </p:cNvSpPr>
          <p:nvPr>
            <p:ph type="body" idx="1"/>
          </p:nvPr>
        </p:nvSpPr>
        <p:spPr>
          <a:noFill/>
        </p:spPr>
        <p:txBody>
          <a:bodyPr/>
          <a:lstStyle/>
          <a:p>
            <a:endParaRPr lang="en-US" altLang="en-US"/>
          </a:p>
        </p:txBody>
      </p:sp>
    </p:spTree>
    <p:extLst>
      <p:ext uri="{BB962C8B-B14F-4D97-AF65-F5344CB8AC3E}">
        <p14:creationId xmlns:p14="http://schemas.microsoft.com/office/powerpoint/2010/main" val="18957041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ln/>
        </p:spPr>
        <p:txBody>
          <a:bodyPr/>
          <a:lstStyle>
            <a:lvl1pPr>
              <a:defRPr/>
            </a:lvl1pPr>
          </a:lstStyle>
          <a:p>
            <a:pPr>
              <a:defRPr/>
            </a:pPr>
            <a:r>
              <a:rPr lang="en-US"/>
              <a:t>Michael Montemurro, Huawei</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altLang="en-US"/>
              <a:t>Slide </a:t>
            </a:r>
            <a:fld id="{B1F1DA77-CFCE-4DC0-B4B1-291C6A6AE146}" type="slidenum">
              <a:rPr lang="en-US" altLang="en-US"/>
              <a:pPr>
                <a:defRPr/>
              </a:pPr>
              <a:t>‹#›</a:t>
            </a:fld>
            <a:endParaRPr lang="en-US" altLang="en-US"/>
          </a:p>
        </p:txBody>
      </p:sp>
    </p:spTree>
    <p:extLst>
      <p:ext uri="{BB962C8B-B14F-4D97-AF65-F5344CB8AC3E}">
        <p14:creationId xmlns:p14="http://schemas.microsoft.com/office/powerpoint/2010/main" val="2614432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a:t>Michael Montemurro, Huawei</a:t>
            </a:r>
          </a:p>
        </p:txBody>
      </p:sp>
      <p:sp>
        <p:nvSpPr>
          <p:cNvPr id="3" name="Rectangle 6"/>
          <p:cNvSpPr>
            <a:spLocks noGrp="1" noChangeArrowheads="1"/>
          </p:cNvSpPr>
          <p:nvPr>
            <p:ph type="sldNum" sz="quarter" idx="11"/>
          </p:nvPr>
        </p:nvSpPr>
        <p:spPr>
          <a:ln/>
        </p:spPr>
        <p:txBody>
          <a:bodyPr/>
          <a:lstStyle>
            <a:lvl1pPr>
              <a:defRPr/>
            </a:lvl1pPr>
          </a:lstStyle>
          <a:p>
            <a:pPr>
              <a:defRPr/>
            </a:pPr>
            <a:r>
              <a:rPr lang="en-US" altLang="en-US"/>
              <a:t>Slide </a:t>
            </a:r>
            <a:fld id="{6835F41C-DEDC-4438-917D-1D94D2D033D6}" type="slidenum">
              <a:rPr lang="en-US" altLang="en-US"/>
              <a:pPr>
                <a:defRPr/>
              </a:pPr>
              <a:t>‹#›</a:t>
            </a:fld>
            <a:endParaRPr lang="en-US" altLang="en-US"/>
          </a:p>
        </p:txBody>
      </p:sp>
    </p:spTree>
    <p:extLst>
      <p:ext uri="{BB962C8B-B14F-4D97-AF65-F5344CB8AC3E}">
        <p14:creationId xmlns:p14="http://schemas.microsoft.com/office/powerpoint/2010/main" val="41650942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Michael Montemurro, Huawei</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E93BDA3-DD93-4E4E-8EDC-3FA158570F5C}" type="slidenum">
              <a:rPr lang="en-US"/>
              <a:pPr>
                <a:defRPr/>
              </a:pPr>
              <a:t>‹#›</a:t>
            </a:fld>
            <a:endParaRPr lang="en-US"/>
          </a:p>
        </p:txBody>
      </p:sp>
    </p:spTree>
    <p:extLst>
      <p:ext uri="{BB962C8B-B14F-4D97-AF65-F5344CB8AC3E}">
        <p14:creationId xmlns:p14="http://schemas.microsoft.com/office/powerpoint/2010/main" val="1523003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Titel und Inhalt">
    <p:spTree>
      <p:nvGrpSpPr>
        <p:cNvPr id="1" name=""/>
        <p:cNvGrpSpPr/>
        <p:nvPr/>
      </p:nvGrpSpPr>
      <p:grpSpPr>
        <a:xfrm>
          <a:off x="0" y="0"/>
          <a:ext cx="0" cy="0"/>
          <a:chOff x="0" y="0"/>
          <a:chExt cx="0" cy="0"/>
        </a:xfrm>
      </p:grpSpPr>
      <p:sp>
        <p:nvSpPr>
          <p:cNvPr id="4" name="TextBox 3"/>
          <p:cNvSpPr txBox="1"/>
          <p:nvPr userDrawn="1"/>
        </p:nvSpPr>
        <p:spPr>
          <a:xfrm>
            <a:off x="8026400" y="381001"/>
            <a:ext cx="711200" cy="276225"/>
          </a:xfrm>
          <a:prstGeom prst="rect">
            <a:avLst/>
          </a:prstGeom>
          <a:noFill/>
        </p:spPr>
        <p:txBody>
          <a:bodyPr>
            <a:spAutoFit/>
          </a:bodyPr>
          <a:lstStyle/>
          <a:p>
            <a:pPr eaLnBrk="0" hangingPunct="0">
              <a:defRPr/>
            </a:pPr>
            <a:endParaRPr lang="en-US" sz="1200" dirty="0">
              <a:latin typeface="Times New Roman" pitchFamily="18" charset="0"/>
            </a:endParaRPr>
          </a:p>
        </p:txBody>
      </p:sp>
      <p:sp>
        <p:nvSpPr>
          <p:cNvPr id="3" name="Inhaltsplatzhalter 2"/>
          <p:cNvSpPr>
            <a:spLocks noGrp="1"/>
          </p:cNvSpPr>
          <p:nvPr>
            <p:ph idx="1"/>
          </p:nvPr>
        </p:nvSpPr>
        <p:spPr/>
        <p:txBody>
          <a:bodyPr/>
          <a:lstStyle/>
          <a:p>
            <a:pPr lvl="0"/>
            <a:r>
              <a:rPr lang="de-DE" dirty="0"/>
              <a:t>Textmasterformate durch Klicken bearbeiten</a:t>
            </a:r>
          </a:p>
          <a:p>
            <a:pPr lvl="1"/>
            <a:r>
              <a:rPr lang="de-DE" dirty="0"/>
              <a:t>Zweite Ebene</a:t>
            </a:r>
          </a:p>
          <a:p>
            <a:pPr lvl="2"/>
            <a:r>
              <a:rPr lang="de-DE" dirty="0"/>
              <a:t>Dritte Ebene</a:t>
            </a:r>
          </a:p>
          <a:p>
            <a:pPr lvl="3"/>
            <a:r>
              <a:rPr lang="de-DE" dirty="0"/>
              <a:t>Vierte Ebene</a:t>
            </a:r>
          </a:p>
          <a:p>
            <a:pPr lvl="4"/>
            <a:r>
              <a:rPr lang="de-DE" dirty="0"/>
              <a:t>Fünfte Ebene</a:t>
            </a:r>
            <a:endParaRPr lang="en-US" dirty="0"/>
          </a:p>
        </p:txBody>
      </p:sp>
      <p:sp>
        <p:nvSpPr>
          <p:cNvPr id="2" name="Title 1">
            <a:extLst>
              <a:ext uri="{FF2B5EF4-FFF2-40B4-BE49-F238E27FC236}">
                <a16:creationId xmlns:a16="http://schemas.microsoft.com/office/drawing/2014/main" id="{2CB95CDD-E1F6-2D43-A6DE-DFE5E038FF14}"/>
              </a:ext>
            </a:extLst>
          </p:cNvPr>
          <p:cNvSpPr>
            <a:spLocks noGrp="1"/>
          </p:cNvSpPr>
          <p:nvPr>
            <p:ph type="title"/>
          </p:nvPr>
        </p:nvSpPr>
        <p:spPr/>
        <p:txBody>
          <a:bodyPr/>
          <a:lstStyle/>
          <a:p>
            <a:r>
              <a:rPr lang="en-US"/>
              <a:t>Click to edit Master title style</a:t>
            </a:r>
          </a:p>
        </p:txBody>
      </p:sp>
      <p:sp>
        <p:nvSpPr>
          <p:cNvPr id="11" name="Date Placeholder 10">
            <a:extLst>
              <a:ext uri="{FF2B5EF4-FFF2-40B4-BE49-F238E27FC236}">
                <a16:creationId xmlns:a16="http://schemas.microsoft.com/office/drawing/2014/main" id="{E8C9794E-61A5-714F-A1C3-0B830A40B19C}"/>
              </a:ext>
            </a:extLst>
          </p:cNvPr>
          <p:cNvSpPr>
            <a:spLocks noGrp="1"/>
          </p:cNvSpPr>
          <p:nvPr>
            <p:ph type="dt" sz="half" idx="10"/>
          </p:nvPr>
        </p:nvSpPr>
        <p:spPr>
          <a:xfrm>
            <a:off x="929217" y="332601"/>
            <a:ext cx="968214" cy="276999"/>
          </a:xfrm>
        </p:spPr>
        <p:txBody>
          <a:bodyPr/>
          <a:lstStyle/>
          <a:p>
            <a:pPr>
              <a:defRPr/>
            </a:pPr>
            <a:r>
              <a:rPr lang="en-US" dirty="0"/>
              <a:t>May 2023</a:t>
            </a:r>
          </a:p>
        </p:txBody>
      </p:sp>
      <p:sp>
        <p:nvSpPr>
          <p:cNvPr id="13" name="Footer Placeholder 12">
            <a:extLst>
              <a:ext uri="{FF2B5EF4-FFF2-40B4-BE49-F238E27FC236}">
                <a16:creationId xmlns:a16="http://schemas.microsoft.com/office/drawing/2014/main" id="{8DF689E7-6B72-2C4B-99D0-CD708FC1A435}"/>
              </a:ext>
            </a:extLst>
          </p:cNvPr>
          <p:cNvSpPr>
            <a:spLocks noGrp="1"/>
          </p:cNvSpPr>
          <p:nvPr>
            <p:ph type="ftr" sz="quarter" idx="11"/>
          </p:nvPr>
        </p:nvSpPr>
        <p:spPr/>
        <p:txBody>
          <a:bodyPr/>
          <a:lstStyle/>
          <a:p>
            <a:pPr>
              <a:defRPr/>
            </a:pPr>
            <a:r>
              <a:rPr lang="en-US"/>
              <a:t>Michael Montemurro, Huawei</a:t>
            </a:r>
          </a:p>
        </p:txBody>
      </p:sp>
      <p:sp>
        <p:nvSpPr>
          <p:cNvPr id="14" name="Slide Number Placeholder 13">
            <a:extLst>
              <a:ext uri="{FF2B5EF4-FFF2-40B4-BE49-F238E27FC236}">
                <a16:creationId xmlns:a16="http://schemas.microsoft.com/office/drawing/2014/main" id="{92BF0E52-58D7-5042-997A-535993AD5256}"/>
              </a:ext>
            </a:extLst>
          </p:cNvPr>
          <p:cNvSpPr>
            <a:spLocks noGrp="1"/>
          </p:cNvSpPr>
          <p:nvPr>
            <p:ph type="sldNum" sz="quarter" idx="12"/>
          </p:nvPr>
        </p:nvSpPr>
        <p:spPr/>
        <p:txBody>
          <a:bodyPr/>
          <a:lstStyle/>
          <a:p>
            <a:pPr>
              <a:defRPr/>
            </a:pPr>
            <a:r>
              <a:rPr lang="en-US"/>
              <a:t>Slide </a:t>
            </a:r>
            <a:fld id="{C0237118-83BD-4B23-982E-CD5E6FF86FA7}" type="slidenum">
              <a:rPr lang="en-US" smtClean="0"/>
              <a:pPr>
                <a:defRPr/>
              </a:pPr>
              <a:t>‹#›</a:t>
            </a:fld>
            <a:endParaRPr lang="en-US"/>
          </a:p>
        </p:txBody>
      </p:sp>
    </p:spTree>
    <p:extLst>
      <p:ext uri="{BB962C8B-B14F-4D97-AF65-F5344CB8AC3E}">
        <p14:creationId xmlns:p14="http://schemas.microsoft.com/office/powerpoint/2010/main" val="322253067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9" name="Rectangle 5"/>
          <p:cNvSpPr>
            <a:spLocks noGrp="1" noChangeArrowheads="1"/>
          </p:cNvSpPr>
          <p:nvPr>
            <p:ph type="ftr" sz="quarter" idx="3"/>
          </p:nvPr>
        </p:nvSpPr>
        <p:spPr bwMode="auto">
          <a:xfrm>
            <a:off x="7721601"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a:t>Michael Montemurro, Huawei</a:t>
            </a:r>
          </a:p>
        </p:txBody>
      </p:sp>
      <p:sp>
        <p:nvSpPr>
          <p:cNvPr id="1030" name="Rectangle 6"/>
          <p:cNvSpPr>
            <a:spLocks noGrp="1" noChangeArrowheads="1"/>
          </p:cNvSpPr>
          <p:nvPr>
            <p:ph type="sldNum" sz="quarter" idx="4"/>
          </p:nvPr>
        </p:nvSpPr>
        <p:spPr bwMode="auto">
          <a:xfrm>
            <a:off x="5879100"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5DFA9695-C1BB-41B2-BF85-AF49C303836D}" type="slidenum">
              <a:rPr lang="en-US" altLang="en-US"/>
              <a:pPr>
                <a:defRPr/>
              </a:pPr>
              <a:t>‹#›</a:t>
            </a:fld>
            <a:endParaRPr lang="en-US" altLang="en-US"/>
          </a:p>
        </p:txBody>
      </p:sp>
      <p:sp>
        <p:nvSpPr>
          <p:cNvPr id="1031" name="Rectangle 7"/>
          <p:cNvSpPr>
            <a:spLocks noChangeArrowheads="1"/>
          </p:cNvSpPr>
          <p:nvPr userDrawn="1"/>
        </p:nvSpPr>
        <p:spPr bwMode="auto">
          <a:xfrm>
            <a:off x="7918385" y="329063"/>
            <a:ext cx="33592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IEEE 802.11-23/1343r0</a:t>
            </a:r>
          </a:p>
        </p:txBody>
      </p:sp>
      <p:sp>
        <p:nvSpPr>
          <p:cNvPr id="1033" name="Rectangle 9"/>
          <p:cNvSpPr>
            <a:spLocks noChangeArrowheads="1"/>
          </p:cNvSpPr>
          <p:nvPr/>
        </p:nvSpPr>
        <p:spPr bwMode="auto">
          <a:xfrm>
            <a:off x="9144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a:t>Meeting Agenda</a:t>
            </a:r>
          </a:p>
        </p:txBody>
      </p:sp>
      <p:sp>
        <p:nvSpPr>
          <p:cNvPr id="3"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1" name="Rectangle 7"/>
          <p:cNvSpPr>
            <a:spLocks noChangeArrowheads="1"/>
          </p:cNvSpPr>
          <p:nvPr userDrawn="1"/>
        </p:nvSpPr>
        <p:spPr bwMode="auto">
          <a:xfrm>
            <a:off x="810034" y="304800"/>
            <a:ext cx="163730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a:t>September 2023</a:t>
            </a:r>
            <a:endParaRPr lang="en-US" altLang="en-US" sz="1800" b="1" dirty="0"/>
          </a:p>
        </p:txBody>
      </p:sp>
      <p:sp>
        <p:nvSpPr>
          <p:cNvPr id="4" name="Line 10">
            <a:extLst>
              <a:ext uri="{FF2B5EF4-FFF2-40B4-BE49-F238E27FC236}">
                <a16:creationId xmlns:a16="http://schemas.microsoft.com/office/drawing/2014/main" id="{ECD59C23-7D48-0029-0129-5474E5469AF5}"/>
              </a:ext>
            </a:extLst>
          </p:cNvPr>
          <p:cNvSpPr>
            <a:spLocks noChangeShapeType="1"/>
          </p:cNvSpPr>
          <p:nvPr userDrawn="1"/>
        </p:nvSpPr>
        <p:spPr bwMode="auto">
          <a:xfrm>
            <a:off x="762000" y="6096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Lst>
  <p:hf hdr="0" dt="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oleObject" Target="../embeddings/oleObject1.bin"/><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web.cvent.com/event/fc97a8df-9809-496b-9a5f-25b524bfd641/summary"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hyperlink" Target="https://mentor.ieee.org/802.11/dcn/23/11-23-1208-01-000m-minutes-for-revme-2023-july-802-plenary-berlin.docx"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05E50707-98ED-4145-A9F6-065F4ABFF80D}"/>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12F4FC0A-8470-4D50-BF11-A989BDCF2C78}"/>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1</a:t>
            </a:fld>
            <a:endParaRPr lang="en-US" altLang="en-US"/>
          </a:p>
        </p:txBody>
      </p:sp>
      <p:sp>
        <p:nvSpPr>
          <p:cNvPr id="4" name="Rectangle 2">
            <a:extLst>
              <a:ext uri="{FF2B5EF4-FFF2-40B4-BE49-F238E27FC236}">
                <a16:creationId xmlns:a16="http://schemas.microsoft.com/office/drawing/2014/main" id="{27F8E238-240A-4782-BD7C-888A610FFE0E}"/>
              </a:ext>
            </a:extLst>
          </p:cNvPr>
          <p:cNvSpPr txBox="1">
            <a:spLocks noChangeArrowheads="1"/>
          </p:cNvSpPr>
          <p:nvPr/>
        </p:nvSpPr>
        <p:spPr>
          <a:xfrm>
            <a:off x="2209800" y="685800"/>
            <a:ext cx="79248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en-US" kern="0" dirty="0" err="1"/>
              <a:t>TGm</a:t>
            </a:r>
            <a:r>
              <a:rPr lang="en-US" altLang="en-US" kern="0" dirty="0"/>
              <a:t> Agenda – September 2023 Session</a:t>
            </a:r>
          </a:p>
        </p:txBody>
      </p:sp>
      <p:sp>
        <p:nvSpPr>
          <p:cNvPr id="5" name="Rectangle 6">
            <a:extLst>
              <a:ext uri="{FF2B5EF4-FFF2-40B4-BE49-F238E27FC236}">
                <a16:creationId xmlns:a16="http://schemas.microsoft.com/office/drawing/2014/main" id="{5C289E12-1085-4168-A398-0F7249308ABA}"/>
              </a:ext>
            </a:extLst>
          </p:cNvPr>
          <p:cNvSpPr txBox="1">
            <a:spLocks noChangeArrowheads="1"/>
          </p:cNvSpPr>
          <p:nvPr/>
        </p:nvSpPr>
        <p:spPr>
          <a:xfrm>
            <a:off x="1982788" y="1241571"/>
            <a:ext cx="7772400" cy="3810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ctr">
              <a:lnSpc>
                <a:spcPct val="90000"/>
              </a:lnSpc>
              <a:buFontTx/>
              <a:buNone/>
            </a:pPr>
            <a:r>
              <a:rPr lang="en-US" altLang="en-US" sz="2000" kern="0" dirty="0"/>
              <a:t>Date:</a:t>
            </a:r>
            <a:r>
              <a:rPr lang="en-US" altLang="en-US" sz="2000" b="0" kern="0" dirty="0"/>
              <a:t> 2023-09-06</a:t>
            </a:r>
          </a:p>
        </p:txBody>
      </p:sp>
      <p:graphicFrame>
        <p:nvGraphicFramePr>
          <p:cNvPr id="6" name="Object 11">
            <a:extLst>
              <a:ext uri="{FF2B5EF4-FFF2-40B4-BE49-F238E27FC236}">
                <a16:creationId xmlns:a16="http://schemas.microsoft.com/office/drawing/2014/main" id="{5DED06DA-EE4D-40C6-9AB6-747267BE2806}"/>
              </a:ext>
            </a:extLst>
          </p:cNvPr>
          <p:cNvGraphicFramePr>
            <a:graphicFrameLocks noChangeAspect="1"/>
          </p:cNvGraphicFramePr>
          <p:nvPr>
            <p:extLst>
              <p:ext uri="{D42A27DB-BD31-4B8C-83A1-F6EECF244321}">
                <p14:modId xmlns:p14="http://schemas.microsoft.com/office/powerpoint/2010/main" val="1465331796"/>
              </p:ext>
            </p:extLst>
          </p:nvPr>
        </p:nvGraphicFramePr>
        <p:xfrm>
          <a:off x="2123281" y="2320925"/>
          <a:ext cx="8097838" cy="2500312"/>
        </p:xfrm>
        <a:graphic>
          <a:graphicData uri="http://schemas.openxmlformats.org/presentationml/2006/ole">
            <mc:AlternateContent xmlns:mc="http://schemas.openxmlformats.org/markup-compatibility/2006">
              <mc:Choice xmlns:v="urn:schemas-microsoft-com:vml" Requires="v">
                <p:oleObj name="Document" r:id="rId2" imgW="8249760" imgH="2544840" progId="Word.Document.8">
                  <p:embed/>
                </p:oleObj>
              </mc:Choice>
              <mc:Fallback>
                <p:oleObj name="Document" r:id="rId2" imgW="8249760" imgH="2544840" progId="Word.Document.8">
                  <p:embed/>
                  <p:pic>
                    <p:nvPicPr>
                      <p:cNvPr id="6" name="Object 11">
                        <a:extLst>
                          <a:ext uri="{FF2B5EF4-FFF2-40B4-BE49-F238E27FC236}">
                            <a16:creationId xmlns:a16="http://schemas.microsoft.com/office/drawing/2014/main" id="{5DED06DA-EE4D-40C6-9AB6-747267BE2806}"/>
                          </a:ext>
                        </a:extLst>
                      </p:cNvPr>
                      <p:cNvPicPr>
                        <a:picLocks noChangeAspect="1" noChangeArrowheads="1"/>
                      </p:cNvPicPr>
                      <p:nvPr/>
                    </p:nvPicPr>
                    <p:blipFill>
                      <a:blip r:embed="rId3"/>
                      <a:srcRect/>
                      <a:stretch>
                        <a:fillRect/>
                      </a:stretch>
                    </p:blipFill>
                    <p:spPr bwMode="auto">
                      <a:xfrm>
                        <a:off x="2123281" y="2320925"/>
                        <a:ext cx="8097838" cy="25003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7" name="Rectangle 12">
            <a:extLst>
              <a:ext uri="{FF2B5EF4-FFF2-40B4-BE49-F238E27FC236}">
                <a16:creationId xmlns:a16="http://schemas.microsoft.com/office/drawing/2014/main" id="{8E041250-97D7-46D2-AEEC-E733E6175A8A}"/>
              </a:ext>
            </a:extLst>
          </p:cNvPr>
          <p:cNvSpPr>
            <a:spLocks noChangeArrowheads="1"/>
          </p:cNvSpPr>
          <p:nvPr/>
        </p:nvSpPr>
        <p:spPr bwMode="auto">
          <a:xfrm>
            <a:off x="2057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buFontTx/>
              <a:buNone/>
            </a:pPr>
            <a:r>
              <a:rPr lang="en-US" altLang="en-US" sz="2000" dirty="0"/>
              <a:t>Authors:</a:t>
            </a:r>
            <a:endParaRPr lang="en-US" altLang="en-US" sz="2000" b="0" dirty="0"/>
          </a:p>
        </p:txBody>
      </p:sp>
    </p:spTree>
    <p:extLst>
      <p:ext uri="{BB962C8B-B14F-4D97-AF65-F5344CB8AC3E}">
        <p14:creationId xmlns:p14="http://schemas.microsoft.com/office/powerpoint/2010/main" val="28227436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6EA7B30-6898-B557-187E-5DBC2CF7F632}"/>
              </a:ext>
            </a:extLst>
          </p:cNvPr>
          <p:cNvSpPr>
            <a:spLocks noGrp="1"/>
          </p:cNvSpPr>
          <p:nvPr>
            <p:ph idx="1"/>
          </p:nvPr>
        </p:nvSpPr>
        <p:spPr/>
        <p:txBody>
          <a:bodyPr/>
          <a:lstStyle/>
          <a:p>
            <a:pPr marL="0" lvl="0" indent="0">
              <a:buNone/>
              <a:tabLst>
                <a:tab pos="457200" algn="l"/>
              </a:tabLst>
            </a:pPr>
            <a:r>
              <a:rPr lang="en-GB" sz="1800" b="1" dirty="0">
                <a:effectLst/>
                <a:latin typeface="Times New Roman" panose="02020603050405020304" pitchFamily="18" charset="0"/>
                <a:ea typeface="Times New Roman" panose="02020603050405020304" pitchFamily="18" charset="0"/>
              </a:rPr>
              <a:t>Authorize </a:t>
            </a:r>
            <a:r>
              <a:rPr lang="en-GB" sz="1800" b="1" dirty="0" err="1">
                <a:effectLst/>
                <a:latin typeface="Times New Roman" panose="02020603050405020304" pitchFamily="18" charset="0"/>
                <a:ea typeface="Times New Roman" panose="02020603050405020304" pitchFamily="18" charset="0"/>
              </a:rPr>
              <a:t>TGme</a:t>
            </a:r>
            <a:r>
              <a:rPr lang="en-GB" sz="1800" b="1" dirty="0">
                <a:effectLst/>
                <a:latin typeface="Times New Roman" panose="02020603050405020304" pitchFamily="18" charset="0"/>
                <a:ea typeface="Times New Roman" panose="02020603050405020304" pitchFamily="18" charset="0"/>
              </a:rPr>
              <a:t> to hold an ad-hoc meeting on </a:t>
            </a:r>
            <a:r>
              <a:rPr lang="en-GB" sz="1800" dirty="0">
                <a:latin typeface="Times New Roman" panose="02020603050405020304" pitchFamily="18" charset="0"/>
                <a:ea typeface="Times New Roman" panose="02020603050405020304" pitchFamily="18" charset="0"/>
              </a:rPr>
              <a:t>&lt;&gt; </a:t>
            </a:r>
            <a:r>
              <a:rPr lang="en-GB" sz="1800" b="1" dirty="0">
                <a:effectLst/>
                <a:latin typeface="Times New Roman" panose="02020603050405020304" pitchFamily="18" charset="0"/>
                <a:ea typeface="Times New Roman" panose="02020603050405020304" pitchFamily="18" charset="0"/>
              </a:rPr>
              <a:t>with the preferred venue being &lt;&gt;, for the purpose of SA Ballot comment resolution.</a:t>
            </a:r>
            <a:endParaRPr lang="en-CA" sz="1800" dirty="0">
              <a:effectLst/>
              <a:latin typeface="Times New Roman" panose="02020603050405020304" pitchFamily="18" charset="0"/>
              <a:ea typeface="Times New Roman" panose="02020603050405020304" pitchFamily="18" charset="0"/>
            </a:endParaRPr>
          </a:p>
          <a:p>
            <a:pPr marL="0" indent="0">
              <a:buNone/>
            </a:pPr>
            <a:r>
              <a:rPr lang="en-GB" sz="1800" b="1" dirty="0">
                <a:effectLst/>
                <a:latin typeface="Times New Roman" panose="02020603050405020304" pitchFamily="18" charset="0"/>
                <a:ea typeface="Times New Roman" panose="02020603050405020304" pitchFamily="18" charset="0"/>
              </a:rPr>
              <a:t> </a:t>
            </a:r>
            <a:endParaRPr lang="en-CA" sz="1800" dirty="0">
              <a:effectLst/>
              <a:latin typeface="Times New Roman" panose="02020603050405020304" pitchFamily="18" charset="0"/>
              <a:ea typeface="Times New Roman" panose="02020603050405020304" pitchFamily="18" charset="0"/>
            </a:endParaRPr>
          </a:p>
          <a:p>
            <a:pPr marL="0" indent="0">
              <a:buNone/>
            </a:pPr>
            <a:r>
              <a:rPr lang="en-US" sz="1800" dirty="0">
                <a:effectLst/>
                <a:latin typeface="Times New Roman" panose="02020603050405020304" pitchFamily="18" charset="0"/>
                <a:ea typeface="Times New Roman" panose="02020603050405020304" pitchFamily="18" charset="0"/>
              </a:rPr>
              <a:t> </a:t>
            </a:r>
            <a:endParaRPr lang="en-CA" sz="1800" dirty="0">
              <a:effectLst/>
              <a:latin typeface="Times New Roman" panose="02020603050405020304" pitchFamily="18" charset="0"/>
              <a:ea typeface="Times New Roman" panose="02020603050405020304" pitchFamily="18" charset="0"/>
            </a:endParaRPr>
          </a:p>
          <a:p>
            <a:pPr marL="0" lvl="0" indent="0">
              <a:buNone/>
              <a:tabLst>
                <a:tab pos="457200" algn="l"/>
              </a:tabLst>
            </a:pPr>
            <a:r>
              <a:rPr lang="en-CA" sz="1800" b="1" dirty="0">
                <a:effectLst/>
                <a:latin typeface="Times New Roman" panose="02020603050405020304" pitchFamily="18" charset="0"/>
                <a:ea typeface="Times New Roman" panose="02020603050405020304" pitchFamily="18" charset="0"/>
              </a:rPr>
              <a:t>Moved: &lt;&gt;</a:t>
            </a:r>
          </a:p>
          <a:p>
            <a:pPr marL="0" lvl="0" indent="0">
              <a:buNone/>
              <a:tabLst>
                <a:tab pos="457200" algn="l"/>
              </a:tabLst>
            </a:pPr>
            <a:r>
              <a:rPr lang="en-CA" sz="1800" dirty="0">
                <a:latin typeface="Times New Roman" panose="02020603050405020304" pitchFamily="18" charset="0"/>
                <a:ea typeface="Times New Roman" panose="02020603050405020304" pitchFamily="18" charset="0"/>
              </a:rPr>
              <a:t>Second: &lt;&gt;</a:t>
            </a:r>
          </a:p>
          <a:p>
            <a:pPr marL="0" lvl="0" indent="0">
              <a:buNone/>
              <a:tabLst>
                <a:tab pos="457200" algn="l"/>
              </a:tabLst>
            </a:pPr>
            <a:r>
              <a:rPr lang="en-CA" sz="1800" dirty="0">
                <a:effectLst/>
                <a:latin typeface="Times New Roman" panose="02020603050405020304" pitchFamily="18" charset="0"/>
                <a:ea typeface="Times New Roman" panose="02020603050405020304" pitchFamily="18" charset="0"/>
              </a:rPr>
              <a:t>Result: &lt;&gt;. &lt;&gt;.</a:t>
            </a:r>
          </a:p>
          <a:p>
            <a:pPr marL="0" indent="0">
              <a:buNone/>
            </a:pPr>
            <a:endParaRPr lang="en-CA" dirty="0"/>
          </a:p>
        </p:txBody>
      </p:sp>
      <p:sp>
        <p:nvSpPr>
          <p:cNvPr id="3" name="Title 2">
            <a:extLst>
              <a:ext uri="{FF2B5EF4-FFF2-40B4-BE49-F238E27FC236}">
                <a16:creationId xmlns:a16="http://schemas.microsoft.com/office/drawing/2014/main" id="{0A495611-3706-18E7-1DB7-585F06BC2240}"/>
              </a:ext>
            </a:extLst>
          </p:cNvPr>
          <p:cNvSpPr>
            <a:spLocks noGrp="1"/>
          </p:cNvSpPr>
          <p:nvPr>
            <p:ph type="title"/>
          </p:nvPr>
        </p:nvSpPr>
        <p:spPr/>
        <p:txBody>
          <a:bodyPr/>
          <a:lstStyle/>
          <a:p>
            <a:r>
              <a:rPr lang="en-CA" dirty="0" err="1"/>
              <a:t>Adhoc</a:t>
            </a:r>
            <a:r>
              <a:rPr lang="en-CA" dirty="0"/>
              <a:t> Motion</a:t>
            </a:r>
          </a:p>
        </p:txBody>
      </p:sp>
      <p:sp>
        <p:nvSpPr>
          <p:cNvPr id="4" name="Footer Placeholder 3">
            <a:extLst>
              <a:ext uri="{FF2B5EF4-FFF2-40B4-BE49-F238E27FC236}">
                <a16:creationId xmlns:a16="http://schemas.microsoft.com/office/drawing/2014/main" id="{4E50F649-032A-E1A9-364C-8F6B2E6DA4DA}"/>
              </a:ext>
            </a:extLst>
          </p:cNvPr>
          <p:cNvSpPr>
            <a:spLocks noGrp="1"/>
          </p:cNvSpPr>
          <p:nvPr>
            <p:ph type="ftr" sz="quarter" idx="11"/>
          </p:nvPr>
        </p:nvSpPr>
        <p:spPr/>
        <p:txBody>
          <a:bodyPr/>
          <a:lstStyle/>
          <a:p>
            <a:pPr>
              <a:defRPr/>
            </a:pPr>
            <a:r>
              <a:rPr lang="en-US"/>
              <a:t>Michael Montemurro, Huawei</a:t>
            </a:r>
          </a:p>
        </p:txBody>
      </p:sp>
      <p:sp>
        <p:nvSpPr>
          <p:cNvPr id="5" name="Slide Number Placeholder 4">
            <a:extLst>
              <a:ext uri="{FF2B5EF4-FFF2-40B4-BE49-F238E27FC236}">
                <a16:creationId xmlns:a16="http://schemas.microsoft.com/office/drawing/2014/main" id="{01B05D33-56E0-2A76-59F9-EE27B81822FA}"/>
              </a:ext>
            </a:extLst>
          </p:cNvPr>
          <p:cNvSpPr>
            <a:spLocks noGrp="1"/>
          </p:cNvSpPr>
          <p:nvPr>
            <p:ph type="sldNum" sz="quarter" idx="12"/>
          </p:nvPr>
        </p:nvSpPr>
        <p:spPr/>
        <p:txBody>
          <a:bodyPr/>
          <a:lstStyle/>
          <a:p>
            <a:pPr>
              <a:defRPr/>
            </a:pPr>
            <a:r>
              <a:rPr lang="en-US"/>
              <a:t>Slide </a:t>
            </a:r>
            <a:fld id="{C0237118-83BD-4B23-982E-CD5E6FF86FA7}" type="slidenum">
              <a:rPr lang="en-US" smtClean="0"/>
              <a:pPr>
                <a:defRPr/>
              </a:pPr>
              <a:t>10</a:t>
            </a:fld>
            <a:endParaRPr lang="en-US"/>
          </a:p>
        </p:txBody>
      </p:sp>
    </p:spTree>
    <p:extLst>
      <p:ext uri="{BB962C8B-B14F-4D97-AF65-F5344CB8AC3E}">
        <p14:creationId xmlns:p14="http://schemas.microsoft.com/office/powerpoint/2010/main" val="37667630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1"/>
          </p:nvPr>
        </p:nvSpPr>
        <p:spPr>
          <a:xfrm>
            <a:off x="7415925"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B74CED-02C4-451C-81A1-54AA048A0B81}" type="slidenum">
              <a:rPr lang="en-GB" altLang="en-US" sz="1200" b="0"/>
              <a:pPr>
                <a:spcBef>
                  <a:spcPct val="0"/>
                </a:spcBef>
                <a:buFontTx/>
                <a:buNone/>
              </a:pPr>
              <a:t>11</a:t>
            </a:fld>
            <a:endParaRPr lang="en-GB" altLang="en-US" sz="1200" b="0"/>
          </a:p>
        </p:txBody>
      </p:sp>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2209800" y="1501776"/>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sz="1800"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sz="1800" dirty="0"/>
          </a:p>
          <a:p>
            <a:pPr algn="just">
              <a:defRPr/>
            </a:pPr>
            <a:r>
              <a:rPr lang="en-US" altLang="en-US" sz="1800"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Participants have a duty to inform the IEEE</a:t>
            </a:r>
          </a:p>
        </p:txBody>
      </p:sp>
      <p:sp>
        <p:nvSpPr>
          <p:cNvPr id="10246" name="Footer Placeholder 4"/>
          <p:cNvSpPr>
            <a:spLocks noGrp="1"/>
          </p:cNvSpPr>
          <p:nvPr>
            <p:ph type="ftr" sz="quarter" idx="10"/>
          </p:nvPr>
        </p:nvSpPr>
        <p:spPr>
          <a:xfrm>
            <a:off x="7620001"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0247" name="Text Box 5"/>
          <p:cNvSpPr txBox="1">
            <a:spLocks noChangeArrowheads="1"/>
          </p:cNvSpPr>
          <p:nvPr/>
        </p:nvSpPr>
        <p:spPr bwMode="auto">
          <a:xfrm>
            <a:off x="1524000" y="61722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#1</a:t>
            </a:r>
            <a:endParaRPr lang="en-US" altLang="en-US" b="0"/>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1"/>
          </p:nvPr>
        </p:nvSpPr>
        <p:spPr>
          <a:xfrm>
            <a:off x="7418778" y="6475413"/>
            <a:ext cx="504049"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4C2C82FC-35C6-4DD5-81BB-F21CC8C32E82}" type="slidenum">
              <a:rPr lang="en-GB" altLang="en-US" sz="1200" b="0"/>
              <a:pPr>
                <a:spcBef>
                  <a:spcPct val="0"/>
                </a:spcBef>
                <a:buFontTx/>
                <a:buNone/>
              </a:pPr>
              <a:t>12</a:t>
            </a:fld>
            <a:endParaRPr lang="en-GB" altLang="en-US" sz="1200" b="0"/>
          </a:p>
        </p:txBody>
      </p:sp>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2209800" y="1501776"/>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400" u="sng" dirty="0">
              <a:solidFill>
                <a:srgbClr val="FF0000"/>
              </a:solidFill>
            </a:endParaRPr>
          </a:p>
          <a:p>
            <a:pPr algn="just">
              <a:defRPr/>
            </a:pPr>
            <a:r>
              <a:rPr lang="en-US" altLang="en-US" sz="1800" dirty="0"/>
              <a:t>Cause an LOA to be submitted to the IEEE-SA (</a:t>
            </a:r>
            <a:r>
              <a:rPr lang="en-US" altLang="en-US" sz="1800" dirty="0">
                <a:hlinkClick r:id="rId3"/>
              </a:rPr>
              <a:t>patcom@ieee.org</a:t>
            </a:r>
            <a:r>
              <a:rPr lang="en-US" altLang="en-US" sz="1800" dirty="0"/>
              <a:t>); or</a:t>
            </a:r>
          </a:p>
          <a:p>
            <a:pPr algn="just">
              <a:defRPr/>
            </a:pPr>
            <a:endParaRPr lang="en-US" altLang="en-US" sz="1800" dirty="0"/>
          </a:p>
          <a:p>
            <a:pPr algn="just">
              <a:defRPr/>
            </a:pPr>
            <a:r>
              <a:rPr lang="en-US" altLang="en-US" sz="1800" dirty="0"/>
              <a:t>Provide the chair of this group with the identity of the holder(s) of any and all such claims as soon as possible; or</a:t>
            </a:r>
          </a:p>
          <a:p>
            <a:pPr algn="just">
              <a:defRPr/>
            </a:pPr>
            <a:endParaRPr lang="en-US" altLang="en-US" sz="1800" dirty="0"/>
          </a:p>
          <a:p>
            <a:pPr algn="just">
              <a:defRPr/>
            </a:pPr>
            <a:r>
              <a:rPr lang="en-US" altLang="en-US" sz="1800" dirty="0"/>
              <a:t>Speak up now and respond to this Call for Potentially Essential Patents</a:t>
            </a:r>
          </a:p>
          <a:p>
            <a:pPr algn="just">
              <a:defRPr/>
            </a:pPr>
            <a:endParaRPr lang="en-US" altLang="en-US" sz="1800" dirty="0"/>
          </a:p>
          <a:p>
            <a:pPr algn="just">
              <a:defRPr/>
            </a:pPr>
            <a:r>
              <a:rPr lang="en-US" altLang="en-US" sz="18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br>
              <a:rPr lang="en-US" altLang="en-US" sz="1800" dirty="0"/>
            </a:br>
            <a:endParaRPr lang="en-US" altLang="en-US" sz="18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Ways to inform IEEE</a:t>
            </a:r>
          </a:p>
        </p:txBody>
      </p:sp>
      <p:sp>
        <p:nvSpPr>
          <p:cNvPr id="11270" name="Footer Placeholder 4"/>
          <p:cNvSpPr>
            <a:spLocks noGrp="1"/>
          </p:cNvSpPr>
          <p:nvPr>
            <p:ph type="ftr" sz="quarter" idx="10"/>
          </p:nvPr>
        </p:nvSpPr>
        <p:spPr>
          <a:xfrm>
            <a:off x="7620001"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1271" name="Text Box 5"/>
          <p:cNvSpPr txBox="1">
            <a:spLocks noChangeArrowheads="1"/>
          </p:cNvSpPr>
          <p:nvPr/>
        </p:nvSpPr>
        <p:spPr bwMode="auto">
          <a:xfrm>
            <a:off x="15240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#2</a:t>
            </a:r>
            <a:endParaRPr lang="en-US" altLang="en-US" b="0"/>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2209800" y="14478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700" b="0" u="sng">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180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0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200">
                <a:cs typeface="Times New Roman" panose="02020603050405020304" pitchFamily="18" charset="0"/>
              </a:rPr>
              <a:t>For more details, see IEEE-SA Standards Board Operations Manual, clause 5.3.10 and </a:t>
            </a:r>
            <a:br>
              <a:rPr lang="en-US" altLang="en-US" sz="1200">
                <a:cs typeface="Times New Roman" panose="02020603050405020304" pitchFamily="18" charset="0"/>
              </a:rPr>
            </a:br>
            <a:r>
              <a:rPr lang="en-US" altLang="en-US" sz="120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Other Guideline for IEEE WG meetings</a:t>
            </a:r>
          </a:p>
        </p:txBody>
      </p:sp>
      <p:sp>
        <p:nvSpPr>
          <p:cNvPr id="12294"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2293"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0B133AFC-0E33-4D9E-982B-9D1A062E4145}" type="slidenum">
              <a:rPr lang="en-US" altLang="en-US" sz="1200" b="0"/>
              <a:pPr>
                <a:spcBef>
                  <a:spcPct val="0"/>
                </a:spcBef>
                <a:buFontTx/>
                <a:buNone/>
              </a:pPr>
              <a:t>13</a:t>
            </a:fld>
            <a:endParaRPr lang="en-US" altLang="en-US" sz="1200" b="0"/>
          </a:p>
        </p:txBody>
      </p:sp>
      <p:sp>
        <p:nvSpPr>
          <p:cNvPr id="12295" name="Text Box 4"/>
          <p:cNvSpPr txBox="1">
            <a:spLocks noChangeArrowheads="1"/>
          </p:cNvSpPr>
          <p:nvPr/>
        </p:nvSpPr>
        <p:spPr bwMode="auto">
          <a:xfrm>
            <a:off x="1524000" y="61722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#3</a:t>
            </a:r>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2209800" y="12954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2000" b="0" u="sng">
              <a:solidFill>
                <a:srgbClr val="FF0000"/>
              </a:solidFill>
              <a:latin typeface="Arial" panose="020B0604020202020204" pitchFamily="34" charset="0"/>
            </a:endParaRPr>
          </a:p>
          <a:p>
            <a:pPr algn="just">
              <a:spcAft>
                <a:spcPts val="550"/>
              </a:spcAft>
              <a:buClr>
                <a:srgbClr val="CC3300"/>
              </a:buClr>
              <a:buSzPct val="50000"/>
              <a:buNone/>
            </a:pPr>
            <a:r>
              <a:rPr lang="en-US" altLang="en-US" sz="1800"/>
              <a:t>The patent policy and the procedures used to execute that policy are documented in the:</a:t>
            </a:r>
          </a:p>
          <a:p>
            <a:pPr>
              <a:spcAft>
                <a:spcPts val="550"/>
              </a:spcAft>
              <a:buSzPct val="50000"/>
              <a:buFont typeface="Monotype Sorts" charset="2"/>
              <a:buChar char="l"/>
            </a:pPr>
            <a:r>
              <a:rPr lang="en-US" altLang="en-US" sz="1800"/>
              <a:t>IEEE-SA Standards Board Bylaws (</a:t>
            </a:r>
            <a:r>
              <a:rPr lang="en-US" altLang="en-US" sz="1800">
                <a:hlinkClick r:id="rId3"/>
              </a:rPr>
              <a:t>http://standards.ieee.org/develop/policies/bylaws/sect6-7.html#6</a:t>
            </a:r>
            <a:r>
              <a:rPr lang="en-US" altLang="en-US" sz="1800"/>
              <a:t>)  </a:t>
            </a:r>
          </a:p>
          <a:p>
            <a:pPr>
              <a:spcAft>
                <a:spcPts val="550"/>
              </a:spcAft>
              <a:buSzPct val="50000"/>
              <a:buFont typeface="Monotype Sorts" charset="2"/>
              <a:buChar char="l"/>
            </a:pPr>
            <a:r>
              <a:rPr lang="en-US" altLang="en-US" sz="1800"/>
              <a:t>IEEE-SA Standards Board Operations Manual (</a:t>
            </a:r>
            <a:r>
              <a:rPr lang="en-US" altLang="en-US" sz="1800">
                <a:hlinkClick r:id="rId4"/>
              </a:rPr>
              <a:t>http://standards.ieee.org/develop/policies/opman/sect6.html#6.3</a:t>
            </a:r>
            <a:r>
              <a:rPr lang="en-US" altLang="en-US" sz="1800"/>
              <a:t>)</a:t>
            </a:r>
          </a:p>
          <a:p>
            <a:pPr>
              <a:spcBef>
                <a:spcPts val="1800"/>
              </a:spcBef>
              <a:spcAft>
                <a:spcPts val="550"/>
              </a:spcAft>
              <a:buClr>
                <a:srgbClr val="CC3300"/>
              </a:buClr>
              <a:buSzPct val="50000"/>
              <a:buNone/>
            </a:pPr>
            <a:r>
              <a:rPr lang="en-US" altLang="en-US" sz="1800"/>
              <a:t>Material about the patent policy is available at </a:t>
            </a:r>
            <a:r>
              <a:rPr lang="en-US" altLang="en-US" sz="1800">
                <a:hlinkClick r:id="rId5"/>
              </a:rPr>
              <a:t>http://standards.ieee.org/about/sasb/patcom/materials.html</a:t>
            </a:r>
            <a:endParaRPr lang="en-US" altLang="en-US" sz="1800"/>
          </a:p>
          <a:p>
            <a:pPr algn="just">
              <a:spcBef>
                <a:spcPts val="1800"/>
              </a:spcBef>
              <a:spcAft>
                <a:spcPts val="550"/>
              </a:spcAft>
              <a:buClr>
                <a:srgbClr val="CC3300"/>
              </a:buClr>
              <a:buSzPct val="50000"/>
              <a:buNone/>
            </a:pPr>
            <a:r>
              <a:rPr lang="en-US" altLang="en-US" sz="1800">
                <a:cs typeface="Calibri" panose="020F0502020204030204" pitchFamily="34" charset="0"/>
              </a:rPr>
              <a:t>If you have questions, contact the IEEE-SA Standards Board Patent Committee Administrator at </a:t>
            </a:r>
            <a:r>
              <a:rPr lang="en-US" altLang="en-US" sz="1800">
                <a:cs typeface="Calibri" panose="020F0502020204030204" pitchFamily="34" charset="0"/>
                <a:hlinkClick r:id="rId6"/>
              </a:rPr>
              <a:t>patcom@ieee.org</a:t>
            </a:r>
            <a:endParaRPr lang="en-US" altLang="en-US" sz="1800">
              <a:cs typeface="Calibri" panose="020F0502020204030204" pitchFamily="34" charset="0"/>
            </a:endParaRPr>
          </a:p>
          <a:p>
            <a:pPr algn="just">
              <a:spcBef>
                <a:spcPts val="1800"/>
              </a:spcBef>
              <a:spcAft>
                <a:spcPts val="550"/>
              </a:spcAft>
              <a:buClr>
                <a:srgbClr val="CC3300"/>
              </a:buClr>
              <a:buSzPct val="50000"/>
              <a:buNone/>
            </a:pPr>
            <a:endParaRPr lang="en-US" altLang="en-US" sz="1800">
              <a:cs typeface="Calibri" panose="020F0502020204030204" pitchFamily="34" charset="0"/>
            </a:endParaRPr>
          </a:p>
          <a:p>
            <a:pPr algn="just">
              <a:spcAft>
                <a:spcPts val="550"/>
              </a:spcAft>
              <a:buClr>
                <a:srgbClr val="CC3300"/>
              </a:buClr>
              <a:buSzPct val="50000"/>
              <a:buNone/>
            </a:pPr>
            <a:endParaRPr lang="en-US" altLang="en-US" sz="1800">
              <a:cs typeface="Calibri" panose="020F0502020204030204" pitchFamily="34" charset="0"/>
            </a:endParaRPr>
          </a:p>
          <a:p>
            <a:pPr algn="just">
              <a:spcAft>
                <a:spcPts val="550"/>
              </a:spcAft>
              <a:buClr>
                <a:srgbClr val="CC3300"/>
              </a:buClr>
              <a:buSzPct val="50000"/>
              <a:buFont typeface="Monotype Sorts" charset="2"/>
              <a:buChar char="l"/>
            </a:pPr>
            <a:endParaRPr lang="en-US" altLang="en-US">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20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Patent related information</a:t>
            </a:r>
          </a:p>
        </p:txBody>
      </p:sp>
      <p:sp>
        <p:nvSpPr>
          <p:cNvPr id="13318"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3317"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4C3A51F8-B52A-4D59-8BAA-7FAA032BE274}" type="slidenum">
              <a:rPr lang="en-US" altLang="en-US" sz="1200" b="0"/>
              <a:pPr>
                <a:spcBef>
                  <a:spcPct val="0"/>
                </a:spcBef>
                <a:buFontTx/>
                <a:buNone/>
              </a:pPr>
              <a:t>14</a:t>
            </a:fld>
            <a:endParaRPr lang="en-US" altLang="en-US" sz="1200" b="0"/>
          </a:p>
        </p:txBody>
      </p:sp>
      <p:sp>
        <p:nvSpPr>
          <p:cNvPr id="13319" name="Text Box 5"/>
          <p:cNvSpPr txBox="1">
            <a:spLocks noChangeArrowheads="1"/>
          </p:cNvSpPr>
          <p:nvPr/>
        </p:nvSpPr>
        <p:spPr bwMode="auto">
          <a:xfrm>
            <a:off x="1524000" y="61722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#4</a:t>
            </a:r>
            <a:endParaRPr lang="en-US" altLang="en-US" b="0"/>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a:pPr>
                <a:spcBef>
                  <a:spcPct val="0"/>
                </a:spcBef>
                <a:buFontTx/>
                <a:buNone/>
              </a:pPr>
              <a:t>15</a:t>
            </a:fld>
            <a:endParaRPr lang="en-GB" altLang="en-US" sz="1200" b="0"/>
          </a:p>
        </p:txBody>
      </p:sp>
      <p:sp>
        <p:nvSpPr>
          <p:cNvPr id="14339" name="Rectangle 2"/>
          <p:cNvSpPr>
            <a:spLocks noGrp="1" noChangeArrowheads="1"/>
          </p:cNvSpPr>
          <p:nvPr>
            <p:ph idx="4294967295"/>
          </p:nvPr>
        </p:nvSpPr>
        <p:spPr>
          <a:xfrm>
            <a:off x="0" y="1981200"/>
            <a:ext cx="10363200" cy="4114800"/>
          </a:xfrm>
        </p:spPr>
        <p:txBody>
          <a:bodyPr/>
          <a:lstStyle/>
          <a:p>
            <a:pPr algn="just">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sz="1800"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sz="1800"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sz="1800"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1867"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15240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#5</a:t>
            </a:r>
            <a:endParaRPr lang="en-US" altLang="en-US" b="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a:pPr>
                <a:spcBef>
                  <a:spcPct val="0"/>
                </a:spcBef>
                <a:buFontTx/>
                <a:buNone/>
              </a:pPr>
              <a:t>16</a:t>
            </a:fld>
            <a:endParaRPr lang="en-GB" altLang="en-US" sz="1200" b="0"/>
          </a:p>
        </p:txBody>
      </p:sp>
      <p:sp>
        <p:nvSpPr>
          <p:cNvPr id="14339" name="Rectangle 2"/>
          <p:cNvSpPr>
            <a:spLocks noGrp="1" noChangeArrowheads="1"/>
          </p:cNvSpPr>
          <p:nvPr>
            <p:ph idx="4294967295"/>
          </p:nvPr>
        </p:nvSpPr>
        <p:spPr>
          <a:xfrm>
            <a:off x="0" y="1981200"/>
            <a:ext cx="10363200" cy="4114800"/>
          </a:xfrm>
        </p:spPr>
        <p:txBody>
          <a:bodyPr/>
          <a:lstStyle/>
          <a:p>
            <a:pPr marL="355600" lvl="2" indent="-285750">
              <a:buSzPct val="150000"/>
              <a:buFont typeface="Arial" panose="020B0604020202020204" pitchFamily="34" charset="0"/>
              <a:buChar char="•"/>
            </a:pPr>
            <a:r>
              <a:rPr lang="en-US" altLang="zh-CN" sz="1600"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dirty="0"/>
              <a:t>IEEE SA Copyright Policy, see </a:t>
            </a:r>
            <a:br>
              <a:rPr lang="en-US" altLang="zh-CN" dirty="0"/>
            </a:br>
            <a:r>
              <a:rPr lang="en-US" altLang="zh-CN" dirty="0"/>
              <a:t>	Clause 7 of the IEEE SA Standards Board Bylaws</a:t>
            </a:r>
            <a:br>
              <a:rPr lang="en-US" altLang="zh-CN" dirty="0"/>
            </a:br>
            <a:r>
              <a:rPr lang="en-US" altLang="zh-CN" dirty="0"/>
              <a:t> 	</a:t>
            </a:r>
            <a:r>
              <a:rPr lang="en-US" altLang="zh-CN" sz="1400" dirty="0">
                <a:hlinkClick r:id="rId3"/>
              </a:rPr>
              <a:t>https://standards.ieee.org/about/policies/bylaws/sect6-7.html#7</a:t>
            </a:r>
            <a:br>
              <a:rPr lang="en-US" altLang="zh-CN" sz="1400" dirty="0"/>
            </a:br>
            <a:r>
              <a:rPr lang="en-US" altLang="zh-CN" dirty="0"/>
              <a:t>	Clause 6.1 of the IEEE SA Standards Board Operations Manual</a:t>
            </a:r>
            <a:br>
              <a:rPr lang="en-US" altLang="zh-CN" dirty="0"/>
            </a:br>
            <a:r>
              <a:rPr lang="en-US" altLang="zh-CN" dirty="0"/>
              <a:t>	</a:t>
            </a: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r>
              <a:rPr lang="en-US" altLang="zh-CN" sz="1600" dirty="0"/>
              <a:t>IEEE SA Copyright Permission</a:t>
            </a:r>
          </a:p>
          <a:p>
            <a:pPr marL="355600" lvl="3" indent="-285750">
              <a:buSzPct val="150000"/>
              <a:buFont typeface="Arial" panose="020B0604020202020204" pitchFamily="34" charset="0"/>
              <a:buChar char="•"/>
            </a:pPr>
            <a:r>
              <a:rPr lang="en-US" altLang="zh-CN" sz="1400" dirty="0">
                <a:hlinkClick r:id="rId5"/>
              </a:rPr>
              <a:t>https://standards.ieee.org/content/dam/ieee-standards/standards/web/documents/other/permissionltrs.zip</a:t>
            </a:r>
            <a:endParaRPr lang="en-US" altLang="zh-CN" sz="1400" dirty="0"/>
          </a:p>
          <a:p>
            <a:pPr marL="355600" lvl="2" indent="-285750">
              <a:buSzPct val="150000"/>
              <a:buFont typeface="Arial" panose="020B0604020202020204" pitchFamily="34" charset="0"/>
              <a:buChar char="•"/>
            </a:pPr>
            <a:r>
              <a:rPr lang="en-US" altLang="zh-CN" sz="1600" dirty="0"/>
              <a:t>IEEE SA Copyright FAQs</a:t>
            </a:r>
          </a:p>
          <a:p>
            <a:pPr marL="355600" lvl="3" indent="-285750">
              <a:buSzPct val="150000"/>
              <a:buFont typeface="Arial" panose="020B0604020202020204" pitchFamily="34" charset="0"/>
              <a:buChar char="•"/>
            </a:pPr>
            <a:r>
              <a:rPr lang="en-US" altLang="zh-CN" sz="1400" dirty="0">
                <a:hlinkClick r:id="rId6"/>
              </a:rPr>
              <a:t>http://standards.ieee.org/faqs/copyrights.html/</a:t>
            </a:r>
            <a:endParaRPr lang="en-US" altLang="zh-CN" sz="1400" dirty="0"/>
          </a:p>
          <a:p>
            <a:pPr marL="355600" lvl="2" indent="-285750">
              <a:buSzPct val="150000"/>
              <a:buFont typeface="Arial" panose="020B0604020202020204" pitchFamily="34" charset="0"/>
              <a:buChar char="•"/>
            </a:pPr>
            <a:r>
              <a:rPr lang="en-US" altLang="zh-CN" sz="1600" dirty="0"/>
              <a:t>IEEE SA Best Practices for IEEE Standards Development </a:t>
            </a:r>
          </a:p>
          <a:p>
            <a:pPr marL="355600" lvl="3" indent="-285750">
              <a:buSzPct val="150000"/>
              <a:buFont typeface="Arial" panose="020B0604020202020204" pitchFamily="34" charset="0"/>
              <a:buChar char="•"/>
            </a:pPr>
            <a:r>
              <a:rPr lang="en-US" altLang="zh-CN" sz="1400" dirty="0">
                <a:hlinkClick r:id="rId7"/>
              </a:rPr>
              <a:t>http://standards.ieee.org/develop/policies/best_practices_for_ieee_standards_development_051215.pdf</a:t>
            </a:r>
            <a:endParaRPr lang="en-US" altLang="zh-CN" sz="1400" dirty="0"/>
          </a:p>
          <a:p>
            <a:pPr marL="355600" lvl="2" indent="-285750">
              <a:buSzPct val="150000"/>
              <a:buFont typeface="Arial" panose="020B0604020202020204" pitchFamily="34" charset="0"/>
              <a:buChar char="•"/>
            </a:pPr>
            <a:r>
              <a:rPr lang="en-US" altLang="zh-CN" sz="1600" dirty="0"/>
              <a:t>Distribution of Draft Standards (see 6.1.3 of the SASB Operations Manual)</a:t>
            </a:r>
          </a:p>
          <a:p>
            <a:pPr marL="355600" lvl="3" indent="-285750">
              <a:buSzPct val="150000"/>
              <a:buFont typeface="Arial" panose="020B0604020202020204" pitchFamily="34" charset="0"/>
              <a:buChar char="•"/>
            </a:pP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endParaRPr lang="en-US" altLang="en-US" sz="14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15240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a:pPr>
                <a:spcBef>
                  <a:spcPct val="0"/>
                </a:spcBef>
                <a:buFontTx/>
                <a:buNone/>
              </a:pPr>
              <a:t>17</a:t>
            </a:fld>
            <a:endParaRPr lang="en-GB" altLang="en-US" sz="1200" b="0"/>
          </a:p>
        </p:txBody>
      </p:sp>
      <p:sp>
        <p:nvSpPr>
          <p:cNvPr id="14339" name="Rectangle 2"/>
          <p:cNvSpPr>
            <a:spLocks noGrp="1" noChangeArrowheads="1"/>
          </p:cNvSpPr>
          <p:nvPr>
            <p:ph idx="4294967295"/>
          </p:nvPr>
        </p:nvSpPr>
        <p:spPr>
          <a:xfrm>
            <a:off x="0" y="1981200"/>
            <a:ext cx="10363200" cy="4114800"/>
          </a:xfrm>
        </p:spPr>
        <p:txBody>
          <a:bodyPr/>
          <a:lstStyle/>
          <a:p>
            <a:pPr algn="just">
              <a:spcAft>
                <a:spcPts val="600"/>
              </a:spcAft>
            </a:pPr>
            <a:r>
              <a:rPr lang="en-US" altLang="en-US" sz="1800" b="0"/>
              <a:t>All participants in IEEE-SA activities are expected to adhere to the core principles underlying the:</a:t>
            </a:r>
          </a:p>
          <a:p>
            <a:pPr lvl="1">
              <a:buFont typeface="Times New Roman" panose="02020603050405020304" pitchFamily="18" charset="0"/>
              <a:buChar char="−"/>
            </a:pPr>
            <a:r>
              <a:rPr lang="en-US" altLang="en-US" sz="1400">
                <a:hlinkClick r:id="rId3"/>
              </a:rPr>
              <a:t>IEEE Code of Ethics</a:t>
            </a:r>
            <a:endParaRPr lang="en-US" altLang="en-US" sz="1400"/>
          </a:p>
          <a:p>
            <a:pPr lvl="1">
              <a:buFont typeface="Times New Roman" panose="02020603050405020304" pitchFamily="18" charset="0"/>
              <a:buChar char="−"/>
            </a:pPr>
            <a:r>
              <a:rPr lang="en-US" altLang="en-US" sz="1400">
                <a:hlinkClick r:id="rId4"/>
              </a:rPr>
              <a:t>IEEE Code of Conduct</a:t>
            </a:r>
            <a:endParaRPr lang="en-US" altLang="en-US" sz="1400"/>
          </a:p>
          <a:p>
            <a:pPr algn="just">
              <a:spcAft>
                <a:spcPts val="600"/>
              </a:spcAft>
            </a:pPr>
            <a:r>
              <a:rPr lang="en-US" altLang="en-US" sz="1800" b="0"/>
              <a:t>The core principles of the IEEE Codes of Ethics &amp; Conduct are to:</a:t>
            </a:r>
          </a:p>
          <a:p>
            <a:pPr lvl="1" algn="just">
              <a:spcAft>
                <a:spcPts val="600"/>
              </a:spcAft>
            </a:pPr>
            <a:r>
              <a:rPr lang="en-US" altLang="en-US" sz="1400"/>
              <a:t>Uphold the highest standards of integrity, responsible behavior, and ethical and professional conduct</a:t>
            </a:r>
          </a:p>
          <a:p>
            <a:pPr lvl="1" algn="just">
              <a:spcAft>
                <a:spcPts val="600"/>
              </a:spcAft>
            </a:pPr>
            <a:r>
              <a:rPr lang="en-US" altLang="en-US" sz="1400"/>
              <a:t>Treat people fairly and with respect, to not engage in harassment, discrimination, or retaliation, and to protect people's privacy.</a:t>
            </a:r>
          </a:p>
          <a:p>
            <a:pPr lvl="1" algn="just">
              <a:spcAft>
                <a:spcPts val="600"/>
              </a:spcAft>
            </a:pPr>
            <a:r>
              <a:rPr lang="en-US" altLang="en-US" sz="1400"/>
              <a:t>Avoid injuring others, their property, reputation, or employment by false or malicious action</a:t>
            </a:r>
          </a:p>
          <a:p>
            <a:pPr algn="just">
              <a:spcAft>
                <a:spcPts val="600"/>
              </a:spcAft>
            </a:pPr>
            <a:r>
              <a:rPr lang="en-US" altLang="en-US" sz="1800" b="0"/>
              <a:t>The most recent versions of these Codes are available at</a:t>
            </a:r>
          </a:p>
          <a:p>
            <a:pPr lvl="1" algn="just">
              <a:spcAft>
                <a:spcPts val="600"/>
              </a:spcAft>
            </a:pPr>
            <a:r>
              <a:rPr lang="en-US" altLang="en-US" sz="1400">
                <a:hlinkClick r:id="rId5"/>
              </a:rPr>
              <a:t>http://www.ieee.org/about/corporate/governance</a:t>
            </a:r>
            <a:endParaRPr lang="en-US" altLang="en-US" sz="1400"/>
          </a:p>
          <a:p>
            <a:pPr>
              <a:spcAft>
                <a:spcPts val="600"/>
              </a:spcAft>
            </a:pPr>
            <a:endParaRPr lang="en-US" altLang="en-US" sz="280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solidFill>
                  <a:schemeClr val="tx2"/>
                </a:solidFill>
              </a:rPr>
              <a:t>Participant behavior in IEEE-SA activities is guided by the IEEE Codes of Ethics &amp; Conduct</a:t>
            </a:r>
          </a:p>
        </p:txBody>
      </p:sp>
      <p:sp>
        <p:nvSpPr>
          <p:cNvPr id="14342" name="Text Box 5"/>
          <p:cNvSpPr txBox="1">
            <a:spLocks noChangeArrowheads="1"/>
          </p:cNvSpPr>
          <p:nvPr/>
        </p:nvSpPr>
        <p:spPr bwMode="auto">
          <a:xfrm>
            <a:off x="1524001"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5362"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852B5388-3BBF-490A-8288-2D06EFF5B0E2}" type="slidenum">
              <a:rPr lang="en-GB" altLang="en-US" sz="1200" b="0"/>
              <a:pPr>
                <a:spcBef>
                  <a:spcPct val="0"/>
                </a:spcBef>
                <a:buFontTx/>
                <a:buNone/>
              </a:pPr>
              <a:t>18</a:t>
            </a:fld>
            <a:endParaRPr lang="en-GB" altLang="en-US" sz="1200" b="0"/>
          </a:p>
        </p:txBody>
      </p:sp>
      <p:sp>
        <p:nvSpPr>
          <p:cNvPr id="15363" name="Rectangle 2"/>
          <p:cNvSpPr>
            <a:spLocks noGrp="1" noChangeArrowheads="1"/>
          </p:cNvSpPr>
          <p:nvPr>
            <p:ph idx="4294967295"/>
          </p:nvPr>
        </p:nvSpPr>
        <p:spPr>
          <a:xfrm>
            <a:off x="0" y="1981200"/>
            <a:ext cx="10363200" cy="4114800"/>
          </a:xfrm>
        </p:spPr>
        <p:txBody>
          <a:bodyPr/>
          <a:lstStyle/>
          <a:p>
            <a:pPr algn="just"/>
            <a:r>
              <a:rPr lang="en-US" altLang="en-US" sz="1800"/>
              <a:t>The </a:t>
            </a:r>
            <a:r>
              <a:rPr lang="en-US" altLang="en-US" sz="1800">
                <a:hlinkClick r:id="rId3"/>
              </a:rPr>
              <a:t>IEEE-SA Standards Board Bylaws </a:t>
            </a:r>
            <a:r>
              <a:rPr lang="en-US" altLang="en-US" sz="1800"/>
              <a:t>require that “participants in the IEEE standards development individual process shall act based on their qualifications and experience”</a:t>
            </a:r>
          </a:p>
          <a:p>
            <a:pPr algn="just"/>
            <a:r>
              <a:rPr lang="en-US" altLang="en-US" sz="1800"/>
              <a:t>This means participants:</a:t>
            </a:r>
          </a:p>
          <a:p>
            <a:pPr lvl="1" algn="just">
              <a:buFont typeface="Times New Roman" panose="02020603050405020304" pitchFamily="18" charset="0"/>
              <a:buChar char="−"/>
            </a:pPr>
            <a:r>
              <a:rPr lang="en-US" altLang="en-US" sz="1800" b="1">
                <a:solidFill>
                  <a:srgbClr val="00B050"/>
                </a:solidFill>
              </a:rPr>
              <a:t>Shall act &amp; vote </a:t>
            </a:r>
            <a:r>
              <a:rPr lang="en-US" altLang="en-US" sz="180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a:solidFill>
                  <a:srgbClr val="FF0000"/>
                </a:solidFill>
              </a:rPr>
              <a:t>Shall not act or vote </a:t>
            </a:r>
            <a:r>
              <a:rPr lang="en-US" altLang="en-US" sz="180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a:solidFill>
                  <a:srgbClr val="FF0000"/>
                </a:solidFill>
              </a:rPr>
              <a:t>Shall not direct </a:t>
            </a:r>
            <a:r>
              <a:rPr lang="en-US" altLang="en-US" sz="1800"/>
              <a:t>the actions or votes of other participants or retaliate against other participants for fulfilling their responsibility to act &amp; vote based on their personal &amp; independently developed opinions</a:t>
            </a:r>
          </a:p>
          <a:p>
            <a:pPr algn="just"/>
            <a:r>
              <a:rPr lang="en-US" altLang="en-US" sz="1800"/>
              <a:t>By participating in standards activities using the “</a:t>
            </a:r>
            <a:r>
              <a:rPr lang="en-US" altLang="en-US" sz="1800" i="1"/>
              <a:t>individual process</a:t>
            </a:r>
            <a:r>
              <a:rPr lang="en-US" altLang="en-US" sz="180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a:t>Participants in the IEEE-SA “individual process” shall act independently of others, including employers</a:t>
            </a:r>
            <a:endParaRPr lang="en-US" altLang="en-US">
              <a:solidFill>
                <a:schemeClr val="tx2"/>
              </a:solidFill>
            </a:endParaRPr>
          </a:p>
        </p:txBody>
      </p:sp>
      <p:sp>
        <p:nvSpPr>
          <p:cNvPr id="15366" name="Text Box 5"/>
          <p:cNvSpPr txBox="1">
            <a:spLocks noChangeArrowheads="1"/>
          </p:cNvSpPr>
          <p:nvPr/>
        </p:nvSpPr>
        <p:spPr bwMode="auto">
          <a:xfrm>
            <a:off x="1524001"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638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429DFF84-D4AD-4376-8FE2-83D981F752E7}" type="slidenum">
              <a:rPr lang="en-GB" altLang="en-US" sz="1200" b="0"/>
              <a:pPr>
                <a:spcBef>
                  <a:spcPct val="0"/>
                </a:spcBef>
                <a:buFontTx/>
                <a:buNone/>
              </a:pPr>
              <a:t>19</a:t>
            </a:fld>
            <a:endParaRPr lang="en-GB" altLang="en-US" sz="1200" b="0"/>
          </a:p>
        </p:txBody>
      </p:sp>
      <p:sp>
        <p:nvSpPr>
          <p:cNvPr id="16387" name="Rectangle 2"/>
          <p:cNvSpPr>
            <a:spLocks noGrp="1" noChangeArrowheads="1"/>
          </p:cNvSpPr>
          <p:nvPr>
            <p:ph idx="4294967295"/>
          </p:nvPr>
        </p:nvSpPr>
        <p:spPr>
          <a:xfrm>
            <a:off x="0" y="1981200"/>
            <a:ext cx="10363200" cy="4114800"/>
          </a:xfrm>
        </p:spPr>
        <p:txBody>
          <a:bodyPr/>
          <a:lstStyle/>
          <a:p>
            <a:pPr algn="just"/>
            <a:r>
              <a:rPr lang="en-US" altLang="en-US" sz="1800"/>
              <a:t>The </a:t>
            </a:r>
            <a:r>
              <a:rPr lang="en-US" altLang="en-US" sz="1800">
                <a:hlinkClick r:id="rId3"/>
              </a:rPr>
              <a:t>IEEE-SA Standards Board Bylaws </a:t>
            </a:r>
            <a:r>
              <a:rPr lang="en-US" altLang="en-US" sz="1800"/>
              <a:t>(clause 5.2.1.3) specifies that “</a:t>
            </a:r>
            <a:r>
              <a:rPr lang="en-US" altLang="en-US" sz="1800" i="1"/>
              <a:t>the standards development process shall not be dominated by any single interest category, individual, or organization</a:t>
            </a:r>
            <a:r>
              <a:rPr lang="en-US" altLang="en-US" sz="1800"/>
              <a:t>”</a:t>
            </a:r>
          </a:p>
          <a:p>
            <a:pPr lvl="1" algn="just">
              <a:buFont typeface="Times New Roman" panose="02020603050405020304" pitchFamily="18" charset="0"/>
              <a:buChar char="−"/>
            </a:pPr>
            <a:r>
              <a:rPr lang="en-US" altLang="en-US" sz="1800"/>
              <a:t>This means no participant may exercise “</a:t>
            </a:r>
            <a:r>
              <a:rPr lang="en-US" altLang="en-US" sz="1800" i="1"/>
              <a:t>authority, leadership, or influence by reason of superior leverage, strength, or representation to the exclusion of fair and equitable consideration of other viewpoints</a:t>
            </a:r>
            <a:r>
              <a:rPr lang="en-US" altLang="en-US" sz="1800"/>
              <a:t>” or “</a:t>
            </a:r>
            <a:r>
              <a:rPr lang="en-US" altLang="en-US" sz="1800" i="1"/>
              <a:t>to hinder the progress of the standards development activity</a:t>
            </a:r>
            <a:r>
              <a:rPr lang="en-US" altLang="en-US" sz="1800"/>
              <a:t>”</a:t>
            </a:r>
          </a:p>
          <a:p>
            <a:pPr algn="just">
              <a:spcBef>
                <a:spcPts val="1200"/>
              </a:spcBef>
            </a:pPr>
            <a:r>
              <a:rPr lang="en-US" altLang="en-US" sz="1800"/>
              <a:t>This rule applies equally to those participating in a standards development project and to that project’s leadership group</a:t>
            </a:r>
          </a:p>
          <a:p>
            <a:pPr algn="just">
              <a:spcBef>
                <a:spcPts val="1200"/>
              </a:spcBef>
            </a:pPr>
            <a:r>
              <a:rPr lang="en-US" altLang="en-US" sz="1800"/>
              <a:t>Any person who reasonably suspects that dominance is occurring in a standards development project is encouraged to bring the issue to the attention of the Standards Committee or the project’s IEEE-SA Program Manager</a:t>
            </a:r>
            <a:endParaRPr lang="en-US" altLang="en-US"/>
          </a:p>
        </p:txBody>
      </p:sp>
      <p:sp>
        <p:nvSpPr>
          <p:cNvPr id="16389"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t>IEEE-SA standards activities shall allow the fair &amp;</a:t>
            </a:r>
            <a:br>
              <a:rPr lang="en-US" altLang="en-US" sz="2800"/>
            </a:br>
            <a:r>
              <a:rPr lang="en-US" altLang="en-US" sz="2800"/>
              <a:t>equitable consideration of all viewpoints</a:t>
            </a:r>
            <a:endParaRPr lang="en-US" altLang="en-US" sz="2800">
              <a:solidFill>
                <a:schemeClr val="tx2"/>
              </a:solidFill>
            </a:endParaRPr>
          </a:p>
        </p:txBody>
      </p:sp>
      <p:sp>
        <p:nvSpPr>
          <p:cNvPr id="16390" name="Text Box 5"/>
          <p:cNvSpPr txBox="1">
            <a:spLocks noChangeArrowheads="1"/>
          </p:cNvSpPr>
          <p:nvPr/>
        </p:nvSpPr>
        <p:spPr bwMode="auto">
          <a:xfrm>
            <a:off x="1524001"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C8C5802-0D60-46E2-A811-3DDD2A430FA1}"/>
              </a:ext>
            </a:extLst>
          </p:cNvPr>
          <p:cNvSpPr>
            <a:spLocks noGrp="1"/>
          </p:cNvSpPr>
          <p:nvPr>
            <p:ph type="title"/>
          </p:nvPr>
        </p:nvSpPr>
        <p:spPr/>
        <p:txBody>
          <a:bodyPr/>
          <a:lstStyle/>
          <a:p>
            <a:r>
              <a:rPr lang="en-CA" dirty="0"/>
              <a:t>Abstract</a:t>
            </a:r>
          </a:p>
        </p:txBody>
      </p:sp>
      <p:sp>
        <p:nvSpPr>
          <p:cNvPr id="5" name="Content Placeholder 4">
            <a:extLst>
              <a:ext uri="{FF2B5EF4-FFF2-40B4-BE49-F238E27FC236}">
                <a16:creationId xmlns:a16="http://schemas.microsoft.com/office/drawing/2014/main" id="{CE3CB10D-55A8-4529-BEDD-F608F8F8F2BA}"/>
              </a:ext>
            </a:extLst>
          </p:cNvPr>
          <p:cNvSpPr>
            <a:spLocks noGrp="1"/>
          </p:cNvSpPr>
          <p:nvPr>
            <p:ph idx="1"/>
          </p:nvPr>
        </p:nvSpPr>
        <p:spPr/>
        <p:txBody>
          <a:bodyPr/>
          <a:lstStyle/>
          <a:p>
            <a:pPr marL="0" indent="0">
              <a:buNone/>
            </a:pPr>
            <a:r>
              <a:rPr lang="en-US" altLang="en-US" dirty="0"/>
              <a:t>This presentation contains the IEEE 802.11 </a:t>
            </a:r>
            <a:r>
              <a:rPr lang="en-US" altLang="en-US" dirty="0" err="1"/>
              <a:t>REVme</a:t>
            </a:r>
            <a:r>
              <a:rPr lang="en-US" altLang="en-US" dirty="0"/>
              <a:t> agenda for the September 2023 session.</a:t>
            </a:r>
            <a:endParaRPr lang="en-CA" dirty="0"/>
          </a:p>
        </p:txBody>
      </p:sp>
      <p:sp>
        <p:nvSpPr>
          <p:cNvPr id="2" name="Footer Placeholder 1">
            <a:extLst>
              <a:ext uri="{FF2B5EF4-FFF2-40B4-BE49-F238E27FC236}">
                <a16:creationId xmlns:a16="http://schemas.microsoft.com/office/drawing/2014/main" id="{9E02E723-23B8-494B-B023-844FE9E508BE}"/>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1D2AAB4D-61D0-4EF4-81DA-F406BA500B73}"/>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2</a:t>
            </a:fld>
            <a:endParaRPr lang="en-US" altLang="en-US"/>
          </a:p>
        </p:txBody>
      </p:sp>
    </p:spTree>
    <p:extLst>
      <p:ext uri="{BB962C8B-B14F-4D97-AF65-F5344CB8AC3E}">
        <p14:creationId xmlns:p14="http://schemas.microsoft.com/office/powerpoint/2010/main" val="136608288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3"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741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2D29FD15-C8C6-4C3A-8122-F78641BD8AE7}" type="slidenum">
              <a:rPr lang="en-US" altLang="en-US" sz="1200" b="0"/>
              <a:pPr>
                <a:spcBef>
                  <a:spcPct val="0"/>
                </a:spcBef>
                <a:buFontTx/>
                <a:buNone/>
              </a:pPr>
              <a:t>20</a:t>
            </a:fld>
            <a:endParaRPr lang="en-US" altLang="en-US" sz="1200" b="0"/>
          </a:p>
        </p:txBody>
      </p:sp>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Required notices</a:t>
            </a:r>
          </a:p>
        </p:txBody>
      </p:sp>
      <p:sp>
        <p:nvSpPr>
          <p:cNvPr id="17412" name="Rectangle 3"/>
          <p:cNvSpPr txBox="1">
            <a:spLocks noChangeArrowheads="1"/>
          </p:cNvSpPr>
          <p:nvPr/>
        </p:nvSpPr>
        <p:spPr bwMode="auto">
          <a:xfrm>
            <a:off x="2209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a:hlinkClick r:id="rId7"/>
              </a:rPr>
              <a:t>https://mentor.ieee.org/802.11/dcn/14/11-14-0629-26-0000-802-11-operations-manual.docx</a:t>
            </a:r>
            <a:r>
              <a:rPr lang="nl-NL" altLang="en-US" sz="1800"/>
              <a:t>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45B411-356B-4362-90AA-30C6AD27300A}"/>
              </a:ext>
            </a:extLst>
          </p:cNvPr>
          <p:cNvSpPr>
            <a:spLocks noGrp="1"/>
          </p:cNvSpPr>
          <p:nvPr>
            <p:ph type="title"/>
          </p:nvPr>
        </p:nvSpPr>
        <p:spPr>
          <a:xfrm>
            <a:off x="457200" y="685800"/>
            <a:ext cx="10820400" cy="1066800"/>
          </a:xfrm>
        </p:spPr>
        <p:txBody>
          <a:bodyPr/>
          <a:lstStyle/>
          <a:p>
            <a:r>
              <a:rPr lang="en-US" dirty="0"/>
              <a:t>Registration for the September 802 plenary session</a:t>
            </a:r>
            <a:endParaRPr lang="en-CA" dirty="0"/>
          </a:p>
        </p:txBody>
      </p:sp>
      <p:sp>
        <p:nvSpPr>
          <p:cNvPr id="8195" name="Rectangle 3"/>
          <p:cNvSpPr>
            <a:spLocks noGrp="1" noChangeArrowheads="1"/>
          </p:cNvSpPr>
          <p:nvPr>
            <p:ph idx="1"/>
          </p:nvPr>
        </p:nvSpPr>
        <p:spPr/>
        <p:txBody>
          <a:bodyPr/>
          <a:lstStyle/>
          <a:p>
            <a:pPr>
              <a:buFont typeface="Arial" panose="020B0604020202020204" pitchFamily="34" charset="0"/>
              <a:buChar char="•"/>
            </a:pPr>
            <a:r>
              <a:rPr lang="en-US" sz="1800" dirty="0"/>
              <a:t>This meeting is part of the September IEEE 802 wireless interim session</a:t>
            </a:r>
          </a:p>
          <a:p>
            <a:pPr>
              <a:buFont typeface="Arial" panose="020B0604020202020204" pitchFamily="34" charset="0"/>
              <a:buChar char="•"/>
            </a:pPr>
            <a:endParaRPr lang="en-US" sz="1800" dirty="0"/>
          </a:p>
          <a:p>
            <a:pPr>
              <a:buFont typeface="Arial" panose="020B0604020202020204" pitchFamily="34" charset="0"/>
              <a:buChar char="•"/>
            </a:pPr>
            <a:r>
              <a:rPr lang="en-US" sz="1800" dirty="0"/>
              <a:t>You must pay the registration fee whether attending in-person or remotely</a:t>
            </a:r>
          </a:p>
          <a:p>
            <a:pPr>
              <a:buFont typeface="Arial" panose="020B0604020202020204" pitchFamily="34" charset="0"/>
              <a:buChar char="•"/>
            </a:pPr>
            <a:endParaRPr lang="en-US" sz="1800" dirty="0"/>
          </a:p>
          <a:p>
            <a:pPr>
              <a:buFont typeface="Arial" panose="020B0604020202020204" pitchFamily="34" charset="0"/>
              <a:buChar char="•"/>
            </a:pPr>
            <a:r>
              <a:rPr lang="en-US" sz="1800" dirty="0"/>
              <a:t>If you have not already done so, you can register here:</a:t>
            </a:r>
          </a:p>
          <a:p>
            <a:pPr>
              <a:buFont typeface="Arial" panose="020B0604020202020204" pitchFamily="34" charset="0"/>
              <a:buChar char="•"/>
            </a:pPr>
            <a:r>
              <a:rPr lang="en-US" sz="1800" dirty="0">
                <a:hlinkClick r:id="rId3"/>
              </a:rPr>
              <a:t>https://web.cvent.com/event/fc97a8df-9809-496b-9a5f-25b524bfd641/summary</a:t>
            </a:r>
            <a:r>
              <a:rPr lang="en-US" sz="1800" dirty="0"/>
              <a:t>  </a:t>
            </a:r>
          </a:p>
          <a:p>
            <a:pPr>
              <a:buFont typeface="Arial" panose="020B0604020202020204" pitchFamily="34" charset="0"/>
              <a:buChar char="•"/>
            </a:pPr>
            <a:endParaRPr lang="en-US" sz="1800" dirty="0"/>
          </a:p>
          <a:p>
            <a:pPr>
              <a:buFont typeface="Arial" panose="020B0604020202020204" pitchFamily="34" charset="0"/>
              <a:buChar char="•"/>
            </a:pPr>
            <a:r>
              <a:rPr lang="en-US" sz="1800" dirty="0"/>
              <a:t>If you do not intend to register for this session you must leave this meeting and, if you have logged attendance on IMAT, email the 802.11 chair or vice chairs to have your attendance cancelled</a:t>
            </a:r>
          </a:p>
        </p:txBody>
      </p:sp>
      <p:sp>
        <p:nvSpPr>
          <p:cNvPr id="8197"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8194"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87201003-0ED1-41BE-B15E-A3F7676968BE}" type="slidenum">
              <a:rPr lang="en-US" altLang="en-US" sz="1200" b="0"/>
              <a:pPr>
                <a:spcBef>
                  <a:spcPct val="0"/>
                </a:spcBef>
                <a:buFontTx/>
                <a:buNone/>
              </a:pPr>
              <a:t>3</a:t>
            </a:fld>
            <a:endParaRPr lang="en-US" altLang="en-US" sz="1200" b="0"/>
          </a:p>
        </p:txBody>
      </p:sp>
    </p:spTree>
    <p:extLst>
      <p:ext uri="{BB962C8B-B14F-4D97-AF65-F5344CB8AC3E}">
        <p14:creationId xmlns:p14="http://schemas.microsoft.com/office/powerpoint/2010/main" val="24237622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45B411-356B-4362-90AA-30C6AD27300A}"/>
              </a:ext>
            </a:extLst>
          </p:cNvPr>
          <p:cNvSpPr>
            <a:spLocks noGrp="1"/>
          </p:cNvSpPr>
          <p:nvPr>
            <p:ph type="title"/>
          </p:nvPr>
        </p:nvSpPr>
        <p:spPr/>
        <p:txBody>
          <a:bodyPr/>
          <a:lstStyle/>
          <a:p>
            <a:r>
              <a:rPr lang="en-CA" dirty="0"/>
              <a:t>Chair’s welcome and Patent Reminder</a:t>
            </a:r>
          </a:p>
        </p:txBody>
      </p:sp>
      <p:sp>
        <p:nvSpPr>
          <p:cNvPr id="8195" name="Rectangle 3"/>
          <p:cNvSpPr>
            <a:spLocks noGrp="1" noChangeArrowheads="1"/>
          </p:cNvSpPr>
          <p:nvPr>
            <p:ph idx="1"/>
          </p:nvPr>
        </p:nvSpPr>
        <p:spPr/>
        <p:txBody>
          <a:bodyPr/>
          <a:lstStyle/>
          <a:p>
            <a:r>
              <a:rPr lang="en-US" altLang="en-US" sz="1800" dirty="0"/>
              <a:t>Please announce your affiliation when you first address the group during a meeting slot</a:t>
            </a:r>
          </a:p>
          <a:p>
            <a:r>
              <a:rPr lang="en-US" altLang="en-US" sz="1800" dirty="0"/>
              <a:t>Cell Phones to be silent or Off</a:t>
            </a:r>
          </a:p>
          <a:p>
            <a:r>
              <a:rPr lang="en-US" altLang="en-US" sz="1800" dirty="0"/>
              <a:t>Attendance recording procedures</a:t>
            </a:r>
          </a:p>
          <a:p>
            <a:pPr lvl="1"/>
            <a:r>
              <a:rPr lang="en-US" altLang="zh-CN" sz="1600" u="sng" dirty="0">
                <a:hlinkClick r:id="rId3"/>
              </a:rPr>
              <a:t>https://imat.ieee.org/attendance</a:t>
            </a:r>
            <a:r>
              <a:rPr lang="en-US" altLang="zh-CN" sz="1600" dirty="0"/>
              <a:t> </a:t>
            </a:r>
            <a:endParaRPr lang="en-US" altLang="en-US" sz="1600" dirty="0"/>
          </a:p>
          <a:p>
            <a:r>
              <a:rPr lang="en-US" altLang="en-US" sz="1800" dirty="0"/>
              <a:t>Documentation</a:t>
            </a:r>
          </a:p>
          <a:p>
            <a:pPr lvl="1" algn="just"/>
            <a:r>
              <a:rPr lang="en-US" altLang="en-US" sz="1600" dirty="0">
                <a:hlinkClick r:id="rId4"/>
              </a:rPr>
              <a:t>http://mentor.ieee.org</a:t>
            </a:r>
            <a:endParaRPr lang="en-US" altLang="en-US" sz="1600" dirty="0"/>
          </a:p>
          <a:p>
            <a:pPr lvl="1" algn="just"/>
            <a:r>
              <a:rPr lang="en-US" altLang="en-US" sz="1600" dirty="0"/>
              <a:t>Use “</a:t>
            </a:r>
            <a:r>
              <a:rPr lang="en-US" altLang="ja-JP" sz="1600" dirty="0" err="1">
                <a:solidFill>
                  <a:srgbClr val="0000FF"/>
                </a:solidFill>
              </a:rPr>
              <a:t>TGm</a:t>
            </a:r>
            <a:r>
              <a:rPr lang="en-US" altLang="en-US" sz="1600" dirty="0"/>
              <a:t>”</a:t>
            </a:r>
            <a:r>
              <a:rPr lang="en-US" altLang="ja-JP" sz="1600" dirty="0"/>
              <a:t> for submission</a:t>
            </a:r>
          </a:p>
          <a:p>
            <a:pPr lvl="1" algn="just"/>
            <a:r>
              <a:rPr lang="en-US" altLang="en-US" sz="1600" dirty="0"/>
              <a:t>If you plan to make a submission, be sure it does not contain company logos or advertising</a:t>
            </a:r>
          </a:p>
          <a:p>
            <a:pPr lvl="1" algn="just"/>
            <a:r>
              <a:rPr lang="en-US" altLang="en-US" sz="1600" b="1" dirty="0">
                <a:solidFill>
                  <a:srgbClr val="FF0000"/>
                </a:solidFill>
              </a:rPr>
              <a:t>Documents are prepared by individuals, not companies</a:t>
            </a:r>
          </a:p>
          <a:p>
            <a:r>
              <a:rPr lang="en-US" altLang="en-US" sz="1800" dirty="0"/>
              <a:t>Questions on voting status, ballot pool status, email reflector, document server, or member</a:t>
            </a:r>
            <a:r>
              <a:rPr lang="en-US" altLang="ja-JP" sz="1800" dirty="0"/>
              <a:t>’s area access</a:t>
            </a:r>
          </a:p>
          <a:p>
            <a:pPr lvl="1"/>
            <a:r>
              <a:rPr lang="en-US" altLang="en-US" sz="1600" dirty="0"/>
              <a:t>Contact Jon Rosdahl –  </a:t>
            </a:r>
            <a:r>
              <a:rPr lang="en-US" altLang="en-US" sz="1600" dirty="0">
                <a:hlinkClick r:id="rId5"/>
              </a:rPr>
              <a:t>jrosdahl@ieee.org</a:t>
            </a:r>
            <a:endParaRPr lang="en-US" altLang="en-US" sz="1600" dirty="0"/>
          </a:p>
          <a:p>
            <a:r>
              <a:rPr lang="en-US" altLang="zh-CN" sz="1800" dirty="0"/>
              <a:t>Patent Reminder – See slides 11-20</a:t>
            </a:r>
            <a:endParaRPr lang="zh-CN" altLang="en-US" sz="1800" dirty="0"/>
          </a:p>
        </p:txBody>
      </p:sp>
      <p:sp>
        <p:nvSpPr>
          <p:cNvPr id="8197"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8194"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87201003-0ED1-41BE-B15E-A3F7676968BE}" type="slidenum">
              <a:rPr lang="en-US" altLang="en-US" sz="1200" b="0"/>
              <a:pPr>
                <a:spcBef>
                  <a:spcPct val="0"/>
                </a:spcBef>
                <a:buFontTx/>
                <a:buNone/>
              </a:pPr>
              <a:t>4</a:t>
            </a:fld>
            <a:endParaRPr lang="en-US" altLang="en-US" sz="1200" b="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Michael Montemurro, Huawei</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Slide </a:t>
            </a:r>
            <a:fld id="{BF9088BE-4FB0-43D4-875F-2C4B42EE0B21}" type="slidenum">
              <a:rPr lang="en-US" smtClean="0"/>
              <a:pPr>
                <a:defRPr/>
              </a:pPr>
              <a:t>5</a:t>
            </a:fld>
            <a:endParaRPr lang="en-US"/>
          </a:p>
        </p:txBody>
      </p:sp>
      <p:sp>
        <p:nvSpPr>
          <p:cNvPr id="4101" name="Rectangle 2"/>
          <p:cNvSpPr>
            <a:spLocks noGrp="1" noChangeArrowheads="1"/>
          </p:cNvSpPr>
          <p:nvPr>
            <p:ph type="title"/>
          </p:nvPr>
        </p:nvSpPr>
        <p:spPr>
          <a:xfrm>
            <a:off x="2209800" y="685800"/>
            <a:ext cx="7772400" cy="457200"/>
          </a:xfrm>
        </p:spPr>
        <p:txBody>
          <a:bodyPr/>
          <a:lstStyle/>
          <a:p>
            <a:r>
              <a:rPr lang="en-US" altLang="en-US" sz="2400" dirty="0" err="1"/>
              <a:t>REVme</a:t>
            </a:r>
            <a:r>
              <a:rPr lang="en-US" altLang="en-US" sz="2400" dirty="0"/>
              <a:t> Agenda</a:t>
            </a:r>
          </a:p>
        </p:txBody>
      </p:sp>
      <p:sp>
        <p:nvSpPr>
          <p:cNvPr id="4103" name="Rectangle 19"/>
          <p:cNvSpPr>
            <a:spLocks noChangeArrowheads="1"/>
          </p:cNvSpPr>
          <p:nvPr/>
        </p:nvSpPr>
        <p:spPr bwMode="auto">
          <a:xfrm>
            <a:off x="457200" y="1266702"/>
            <a:ext cx="6210807" cy="2514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600" dirty="0"/>
              <a:t>Monday September 11 10, 4pm  ET</a:t>
            </a:r>
          </a:p>
          <a:p>
            <a:pPr lvl="1"/>
            <a:r>
              <a:rPr lang="en-US" altLang="en-US" sz="1400" dirty="0"/>
              <a:t>Chair’s Welcome, Policy &amp; patent reminder</a:t>
            </a:r>
          </a:p>
          <a:p>
            <a:pPr lvl="1"/>
            <a:r>
              <a:rPr lang="en-US" altLang="en-US" sz="1400" dirty="0"/>
              <a:t>Approve agenda</a:t>
            </a:r>
          </a:p>
          <a:p>
            <a:pPr lvl="1"/>
            <a:r>
              <a:rPr lang="en-GB" sz="1400" dirty="0"/>
              <a:t>Motions </a:t>
            </a:r>
          </a:p>
          <a:p>
            <a:pPr lvl="2"/>
            <a:r>
              <a:rPr lang="en-GB" sz="1400" dirty="0"/>
              <a:t>July Plenary minutes (Slide 7)</a:t>
            </a:r>
          </a:p>
          <a:p>
            <a:pPr lvl="1"/>
            <a:r>
              <a:rPr lang="en-GB" sz="1400" dirty="0"/>
              <a:t>Reminder – </a:t>
            </a:r>
            <a:r>
              <a:rPr lang="en-GB" sz="1400" dirty="0" err="1"/>
              <a:t>TGme</a:t>
            </a:r>
            <a:r>
              <a:rPr lang="en-GB" sz="1400" dirty="0"/>
              <a:t> </a:t>
            </a:r>
            <a:r>
              <a:rPr lang="en-GB" sz="1400" dirty="0" err="1"/>
              <a:t>adhoc</a:t>
            </a:r>
            <a:r>
              <a:rPr lang="en-GB" sz="1400" dirty="0"/>
              <a:t> – Oct 12-14 - Toronto</a:t>
            </a:r>
          </a:p>
          <a:p>
            <a:pPr lvl="1"/>
            <a:r>
              <a:rPr lang="en-GB" sz="1400" dirty="0"/>
              <a:t>Editor Report</a:t>
            </a:r>
          </a:p>
          <a:p>
            <a:pPr lvl="1"/>
            <a:r>
              <a:rPr lang="en-GB" sz="1400" dirty="0"/>
              <a:t>Presentations</a:t>
            </a:r>
          </a:p>
          <a:p>
            <a:pPr lvl="2"/>
            <a:r>
              <a:rPr lang="en-CA" altLang="en-US" sz="1400" dirty="0"/>
              <a:t>Comment feedback – Rison (Samsung)</a:t>
            </a:r>
          </a:p>
          <a:p>
            <a:pPr lvl="1"/>
            <a:r>
              <a:rPr lang="es-ES" sz="1400" dirty="0" err="1"/>
              <a:t>Recess</a:t>
            </a:r>
            <a:endParaRPr lang="en-GB" sz="1400" dirty="0"/>
          </a:p>
          <a:p>
            <a:pPr lvl="2"/>
            <a:endParaRPr lang="en-GB" sz="1800" dirty="0"/>
          </a:p>
          <a:p>
            <a:pPr lvl="2"/>
            <a:br>
              <a:rPr lang="en-GB" sz="300" dirty="0"/>
            </a:br>
            <a:endParaRPr lang="en-GB" sz="300" dirty="0"/>
          </a:p>
        </p:txBody>
      </p:sp>
      <p:sp>
        <p:nvSpPr>
          <p:cNvPr id="10" name="Rectangle 19">
            <a:extLst>
              <a:ext uri="{FF2B5EF4-FFF2-40B4-BE49-F238E27FC236}">
                <a16:creationId xmlns:a16="http://schemas.microsoft.com/office/drawing/2014/main" id="{CC2AB40D-EE73-4F6E-AF6C-5BB8815A67AA}"/>
              </a:ext>
            </a:extLst>
          </p:cNvPr>
          <p:cNvSpPr>
            <a:spLocks noChangeArrowheads="1"/>
          </p:cNvSpPr>
          <p:nvPr/>
        </p:nvSpPr>
        <p:spPr bwMode="auto">
          <a:xfrm>
            <a:off x="5562600" y="1232694"/>
            <a:ext cx="6248400" cy="18153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600" dirty="0"/>
              <a:t>Tuesday September 12, 10:30am ET</a:t>
            </a:r>
          </a:p>
          <a:p>
            <a:pPr lvl="1"/>
            <a:r>
              <a:rPr lang="en-CA" altLang="en-US" sz="1400" dirty="0"/>
              <a:t>Presentations</a:t>
            </a:r>
          </a:p>
          <a:p>
            <a:pPr lvl="2"/>
            <a:r>
              <a:rPr lang="en-CA" altLang="en-US" sz="1400" dirty="0"/>
              <a:t>Comment feedback – Rison (Samsung)</a:t>
            </a:r>
          </a:p>
          <a:p>
            <a:pPr lvl="1"/>
            <a:r>
              <a:rPr lang="en-CA" altLang="en-US" sz="1400" dirty="0"/>
              <a:t>Recess</a:t>
            </a:r>
          </a:p>
          <a:p>
            <a:pPr marL="914400" lvl="2" indent="0">
              <a:buNone/>
            </a:pPr>
            <a:endParaRPr lang="en-CA" altLang="en-US" sz="1100" dirty="0"/>
          </a:p>
        </p:txBody>
      </p:sp>
    </p:spTree>
    <p:extLst>
      <p:ext uri="{BB962C8B-B14F-4D97-AF65-F5344CB8AC3E}">
        <p14:creationId xmlns:p14="http://schemas.microsoft.com/office/powerpoint/2010/main" val="24782748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Michael Montemurro, Huawei</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Slide </a:t>
            </a:r>
            <a:fld id="{BF9088BE-4FB0-43D4-875F-2C4B42EE0B21}" type="slidenum">
              <a:rPr lang="en-US" smtClean="0"/>
              <a:pPr>
                <a:defRPr/>
              </a:pPr>
              <a:t>6</a:t>
            </a:fld>
            <a:endParaRPr lang="en-US"/>
          </a:p>
        </p:txBody>
      </p:sp>
      <p:sp>
        <p:nvSpPr>
          <p:cNvPr id="4101" name="Rectangle 2"/>
          <p:cNvSpPr>
            <a:spLocks noGrp="1" noChangeArrowheads="1"/>
          </p:cNvSpPr>
          <p:nvPr>
            <p:ph type="title"/>
          </p:nvPr>
        </p:nvSpPr>
        <p:spPr>
          <a:xfrm>
            <a:off x="2209800" y="685800"/>
            <a:ext cx="7772400" cy="457200"/>
          </a:xfrm>
        </p:spPr>
        <p:txBody>
          <a:bodyPr/>
          <a:lstStyle/>
          <a:p>
            <a:r>
              <a:rPr lang="en-US" altLang="en-US" sz="2400" dirty="0" err="1"/>
              <a:t>REVme</a:t>
            </a:r>
            <a:r>
              <a:rPr lang="en-US" altLang="en-US" sz="2400" dirty="0"/>
              <a:t> Agenda</a:t>
            </a:r>
          </a:p>
        </p:txBody>
      </p:sp>
      <p:sp>
        <p:nvSpPr>
          <p:cNvPr id="3" name="Rectangle 19">
            <a:extLst>
              <a:ext uri="{FF2B5EF4-FFF2-40B4-BE49-F238E27FC236}">
                <a16:creationId xmlns:a16="http://schemas.microsoft.com/office/drawing/2014/main" id="{5B8DD137-6145-B9BE-7DF1-F35ABF1216E8}"/>
              </a:ext>
            </a:extLst>
          </p:cNvPr>
          <p:cNvSpPr>
            <a:spLocks noChangeArrowheads="1"/>
          </p:cNvSpPr>
          <p:nvPr/>
        </p:nvSpPr>
        <p:spPr bwMode="auto">
          <a:xfrm>
            <a:off x="1371600" y="1477488"/>
            <a:ext cx="5562599" cy="1981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600" dirty="0"/>
              <a:t>Wednesday September 13, 4pm ET</a:t>
            </a:r>
            <a:endParaRPr lang="en-US" altLang="en-US" sz="1800" dirty="0"/>
          </a:p>
          <a:p>
            <a:pPr lvl="1"/>
            <a:r>
              <a:rPr lang="en-CA" altLang="en-US" sz="1400" dirty="0"/>
              <a:t>Presentations</a:t>
            </a:r>
          </a:p>
          <a:p>
            <a:pPr lvl="2"/>
            <a:r>
              <a:rPr lang="en-CA" altLang="en-US" sz="1400" dirty="0"/>
              <a:t>Comment feedback – Rison (Samsung)</a:t>
            </a:r>
          </a:p>
          <a:p>
            <a:pPr lvl="1"/>
            <a:r>
              <a:rPr lang="en-CA" altLang="en-US" sz="1400" dirty="0"/>
              <a:t>Motions</a:t>
            </a:r>
            <a:endParaRPr lang="en-CA" sz="1400" dirty="0"/>
          </a:p>
          <a:p>
            <a:pPr lvl="1"/>
            <a:r>
              <a:rPr lang="en-CA" altLang="en-US" sz="1400" dirty="0"/>
              <a:t>Teleconferences, </a:t>
            </a:r>
            <a:r>
              <a:rPr lang="en-CA" altLang="en-US" sz="1400" dirty="0" err="1"/>
              <a:t>Adhoc</a:t>
            </a:r>
            <a:r>
              <a:rPr lang="en-CA" altLang="en-US" sz="1400" dirty="0"/>
              <a:t>, Plans for November</a:t>
            </a:r>
          </a:p>
          <a:p>
            <a:pPr lvl="1"/>
            <a:r>
              <a:rPr lang="en-CA" altLang="en-US" sz="1400" dirty="0" err="1"/>
              <a:t>AoB</a:t>
            </a:r>
            <a:endParaRPr lang="en-CA" altLang="en-US" sz="1400" dirty="0"/>
          </a:p>
        </p:txBody>
      </p:sp>
    </p:spTree>
    <p:extLst>
      <p:ext uri="{BB962C8B-B14F-4D97-AF65-F5344CB8AC3E}">
        <p14:creationId xmlns:p14="http://schemas.microsoft.com/office/powerpoint/2010/main" val="30287790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800099" y="1773046"/>
            <a:ext cx="10477501" cy="4702368"/>
          </a:xfrm>
        </p:spPr>
        <p:txBody>
          <a:bodyPr/>
          <a:lstStyle/>
          <a:p>
            <a:pPr marL="0" indent="0">
              <a:lnSpc>
                <a:spcPct val="80000"/>
              </a:lnSpc>
              <a:buNone/>
            </a:pPr>
            <a:r>
              <a:rPr lang="en-US" altLang="en-US" sz="2800" dirty="0"/>
              <a:t>Approve the minutes in documents</a:t>
            </a:r>
            <a:endParaRPr lang="en-US" altLang="en-US" sz="1800" dirty="0"/>
          </a:p>
          <a:p>
            <a:pPr>
              <a:lnSpc>
                <a:spcPct val="80000"/>
              </a:lnSpc>
            </a:pPr>
            <a:r>
              <a:rPr lang="en-US" altLang="en-US" sz="2000" dirty="0"/>
              <a:t>July Plenary: </a:t>
            </a:r>
          </a:p>
          <a:p>
            <a:pPr marL="0" indent="0">
              <a:lnSpc>
                <a:spcPct val="80000"/>
              </a:lnSpc>
              <a:buNone/>
            </a:pPr>
            <a:r>
              <a:rPr lang="en-US" altLang="en-US" sz="2000" dirty="0"/>
              <a:t>	</a:t>
            </a:r>
            <a:r>
              <a:rPr lang="en-US" altLang="en-US" sz="2000" b="0" dirty="0">
                <a:hlinkClick r:id="rId2"/>
              </a:rPr>
              <a:t>https://mentor.ieee.org/802.11/dcn/23/11-23-1208-01-000m-minutes-for-revme-2023-july-802-plenary-berlin.docx</a:t>
            </a:r>
            <a:r>
              <a:rPr lang="en-US" altLang="en-US" sz="2000" b="0" dirty="0"/>
              <a:t> </a:t>
            </a:r>
          </a:p>
          <a:p>
            <a:pPr>
              <a:lnSpc>
                <a:spcPct val="80000"/>
              </a:lnSpc>
            </a:pPr>
            <a:r>
              <a:rPr lang="en-US" altLang="en-US" sz="2000" dirty="0"/>
              <a:t>Teleconferences:</a:t>
            </a:r>
          </a:p>
          <a:p>
            <a:pPr marL="457200" lvl="1" indent="0">
              <a:lnSpc>
                <a:spcPct val="80000"/>
              </a:lnSpc>
              <a:buNone/>
            </a:pPr>
            <a:r>
              <a:rPr lang="en-US" sz="1600" dirty="0"/>
              <a:t>	</a:t>
            </a:r>
            <a:r>
              <a:rPr lang="en-US" dirty="0"/>
              <a:t>&lt;Sept 6 link&gt;</a:t>
            </a:r>
            <a:endParaRPr lang="en-CA" dirty="0"/>
          </a:p>
          <a:p>
            <a:pPr marL="0" indent="0">
              <a:lnSpc>
                <a:spcPct val="80000"/>
              </a:lnSpc>
              <a:buNone/>
            </a:pPr>
            <a:r>
              <a:rPr lang="en-CA" dirty="0"/>
              <a:t>Moved: &lt;&gt;</a:t>
            </a:r>
          </a:p>
          <a:p>
            <a:pPr marL="0" indent="0">
              <a:buNone/>
            </a:pPr>
            <a:r>
              <a:rPr lang="en-CA" dirty="0"/>
              <a:t>Seconded: &lt;&gt;</a:t>
            </a:r>
          </a:p>
          <a:p>
            <a:pPr marL="0" indent="0">
              <a:buNone/>
            </a:pPr>
            <a:r>
              <a:rPr lang="en-CA" dirty="0"/>
              <a:t>Results: &lt;&gt;. &lt;&gt;</a:t>
            </a:r>
            <a:endParaRPr lang="en-US" altLang="en-US" dirty="0"/>
          </a:p>
          <a:p>
            <a:pPr lvl="1">
              <a:lnSpc>
                <a:spcPct val="80000"/>
              </a:lnSpc>
            </a:pPr>
            <a:endParaRPr lang="en-US" altLang="en-US" dirty="0"/>
          </a:p>
          <a:p>
            <a:pPr marL="0" indent="0">
              <a:lnSpc>
                <a:spcPct val="80000"/>
              </a:lnSpc>
              <a:buNone/>
            </a:pPr>
            <a:endParaRPr lang="en-US" altLang="en-US" sz="2000" dirty="0"/>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err="1"/>
              <a:t>REVme</a:t>
            </a:r>
            <a:r>
              <a:rPr lang="en-CA" dirty="0"/>
              <a:t> minutes approval</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7</a:t>
            </a:fld>
            <a:endParaRPr lang="en-US" altLang="en-US"/>
          </a:p>
        </p:txBody>
      </p:sp>
    </p:spTree>
    <p:extLst>
      <p:ext uri="{BB962C8B-B14F-4D97-AF65-F5344CB8AC3E}">
        <p14:creationId xmlns:p14="http://schemas.microsoft.com/office/powerpoint/2010/main" val="36384054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F345F46-AFF6-18FA-4D1E-837DFE5D44B7}"/>
              </a:ext>
            </a:extLst>
          </p:cNvPr>
          <p:cNvSpPr>
            <a:spLocks noGrp="1"/>
          </p:cNvSpPr>
          <p:nvPr>
            <p:ph idx="1"/>
          </p:nvPr>
        </p:nvSpPr>
        <p:spPr/>
        <p:txBody>
          <a:bodyPr/>
          <a:lstStyle/>
          <a:p>
            <a:pPr>
              <a:lnSpc>
                <a:spcPct val="80000"/>
              </a:lnSpc>
            </a:pPr>
            <a:r>
              <a:rPr lang="en-US" altLang="en-US" sz="1800" dirty="0">
                <a:solidFill>
                  <a:srgbClr val="00B050"/>
                </a:solidFill>
              </a:rPr>
              <a:t>Feb 2021 – PAR Approval</a:t>
            </a:r>
          </a:p>
          <a:p>
            <a:pPr>
              <a:lnSpc>
                <a:spcPct val="80000"/>
              </a:lnSpc>
            </a:pPr>
            <a:r>
              <a:rPr lang="en-US" altLang="en-US" sz="1800" dirty="0">
                <a:solidFill>
                  <a:srgbClr val="00B050"/>
                </a:solidFill>
              </a:rPr>
              <a:t>March 2021– Initial meeting, issue comment collection on IEEE Std 802.11-2020 (if published)</a:t>
            </a:r>
          </a:p>
          <a:p>
            <a:pPr>
              <a:lnSpc>
                <a:spcPct val="80000"/>
              </a:lnSpc>
            </a:pPr>
            <a:r>
              <a:rPr lang="en-US" altLang="en-US" sz="1800" dirty="0">
                <a:solidFill>
                  <a:srgbClr val="00B050"/>
                </a:solidFill>
              </a:rPr>
              <a:t>March 2021 – Draft 0.00 available</a:t>
            </a:r>
          </a:p>
          <a:p>
            <a:pPr>
              <a:lnSpc>
                <a:spcPct val="80000"/>
              </a:lnSpc>
            </a:pPr>
            <a:r>
              <a:rPr lang="en-US" altLang="en-US" sz="1800" dirty="0">
                <a:solidFill>
                  <a:srgbClr val="00B050"/>
                </a:solidFill>
              </a:rPr>
              <a:t>May 2021 – Process CC input, 11ax, 11ay, 11ba integration begins</a:t>
            </a:r>
          </a:p>
          <a:p>
            <a:pPr>
              <a:lnSpc>
                <a:spcPct val="80000"/>
              </a:lnSpc>
            </a:pPr>
            <a:r>
              <a:rPr lang="en-US" altLang="en-US" sz="1800" dirty="0">
                <a:solidFill>
                  <a:srgbClr val="00B050"/>
                </a:solidFill>
              </a:rPr>
              <a:t>Nov 2021 – Initial D1.0 WG Letter ballot </a:t>
            </a:r>
          </a:p>
          <a:p>
            <a:pPr>
              <a:lnSpc>
                <a:spcPct val="80000"/>
              </a:lnSpc>
            </a:pPr>
            <a:r>
              <a:rPr lang="en-US" altLang="en-US" sz="1800" dirty="0">
                <a:solidFill>
                  <a:srgbClr val="00B050"/>
                </a:solidFill>
              </a:rPr>
              <a:t>Sep 2022 – D2.0 Recirculation LB </a:t>
            </a:r>
          </a:p>
          <a:p>
            <a:pPr>
              <a:lnSpc>
                <a:spcPct val="80000"/>
              </a:lnSpc>
            </a:pPr>
            <a:r>
              <a:rPr lang="en-US" altLang="en-US" sz="1800" dirty="0">
                <a:solidFill>
                  <a:srgbClr val="00B050"/>
                </a:solidFill>
              </a:rPr>
              <a:t>Mar 2023 – D3.0 Recirculation LB </a:t>
            </a:r>
            <a:endParaRPr lang="en-US" altLang="en-US" sz="1800" dirty="0">
              <a:solidFill>
                <a:srgbClr val="00B0F0"/>
              </a:solidFill>
            </a:endParaRPr>
          </a:p>
          <a:p>
            <a:pPr>
              <a:lnSpc>
                <a:spcPct val="80000"/>
              </a:lnSpc>
            </a:pPr>
            <a:r>
              <a:rPr lang="en-US" altLang="en-US" sz="1800" dirty="0">
                <a:solidFill>
                  <a:srgbClr val="00B050"/>
                </a:solidFill>
              </a:rPr>
              <a:t>July 2023 – D4.0 Recirculation </a:t>
            </a:r>
          </a:p>
          <a:p>
            <a:pPr>
              <a:lnSpc>
                <a:spcPct val="80000"/>
              </a:lnSpc>
            </a:pPr>
            <a:r>
              <a:rPr lang="en-US" altLang="en-US" sz="1800" dirty="0">
                <a:solidFill>
                  <a:srgbClr val="00B050"/>
                </a:solidFill>
              </a:rPr>
              <a:t>Sep 2023 – D4.0 Initial SA Ballot </a:t>
            </a:r>
          </a:p>
          <a:p>
            <a:pPr>
              <a:lnSpc>
                <a:spcPct val="80000"/>
              </a:lnSpc>
            </a:pPr>
            <a:r>
              <a:rPr lang="en-US" altLang="en-US" sz="1800" dirty="0">
                <a:solidFill>
                  <a:srgbClr val="00B0F0"/>
                </a:solidFill>
              </a:rPr>
              <a:t>Feb 2024 – D5.0 Recirculation SA Ballot (roll-in of published amendment 11az, 11bd, 11bc, 11bb)</a:t>
            </a:r>
          </a:p>
          <a:p>
            <a:pPr>
              <a:lnSpc>
                <a:spcPct val="80000"/>
              </a:lnSpc>
            </a:pPr>
            <a:r>
              <a:rPr lang="en-US" altLang="en-US" sz="1800" dirty="0">
                <a:solidFill>
                  <a:srgbClr val="00B0F0"/>
                </a:solidFill>
              </a:rPr>
              <a:t>May 2024 – D6.0 Recirculation SA Ballot</a:t>
            </a:r>
          </a:p>
          <a:p>
            <a:pPr>
              <a:lnSpc>
                <a:spcPct val="80000"/>
              </a:lnSpc>
            </a:pPr>
            <a:r>
              <a:rPr lang="en-US" altLang="en-US" sz="1800" dirty="0">
                <a:solidFill>
                  <a:srgbClr val="00B0F0"/>
                </a:solidFill>
              </a:rPr>
              <a:t>Jul 2024 – D7.0 Recirculation SA Ballot (clean recirculation)</a:t>
            </a:r>
          </a:p>
          <a:p>
            <a:pPr>
              <a:lnSpc>
                <a:spcPct val="80000"/>
              </a:lnSpc>
            </a:pPr>
            <a:r>
              <a:rPr lang="en-US" altLang="en-US" sz="1800" dirty="0">
                <a:solidFill>
                  <a:srgbClr val="00B0F0"/>
                </a:solidFill>
              </a:rPr>
              <a:t>Sep 2024 – </a:t>
            </a:r>
            <a:r>
              <a:rPr lang="en-US" altLang="en-US" sz="1800" dirty="0" err="1">
                <a:solidFill>
                  <a:srgbClr val="00B0F0"/>
                </a:solidFill>
              </a:rPr>
              <a:t>RevCom</a:t>
            </a:r>
            <a:r>
              <a:rPr lang="en-US" altLang="en-US" sz="1800" dirty="0">
                <a:solidFill>
                  <a:srgbClr val="00B0F0"/>
                </a:solidFill>
              </a:rPr>
              <a:t>/SASB Approval</a:t>
            </a:r>
          </a:p>
        </p:txBody>
      </p:sp>
      <p:sp>
        <p:nvSpPr>
          <p:cNvPr id="3" name="Title 2">
            <a:extLst>
              <a:ext uri="{FF2B5EF4-FFF2-40B4-BE49-F238E27FC236}">
                <a16:creationId xmlns:a16="http://schemas.microsoft.com/office/drawing/2014/main" id="{C15AE0E6-06E4-00FD-8348-9A2CF3BA10EA}"/>
              </a:ext>
            </a:extLst>
          </p:cNvPr>
          <p:cNvSpPr>
            <a:spLocks noGrp="1"/>
          </p:cNvSpPr>
          <p:nvPr>
            <p:ph type="title"/>
          </p:nvPr>
        </p:nvSpPr>
        <p:spPr/>
        <p:txBody>
          <a:bodyPr/>
          <a:lstStyle/>
          <a:p>
            <a:r>
              <a:rPr lang="en-CA" dirty="0" err="1"/>
              <a:t>TGme</a:t>
            </a:r>
            <a:r>
              <a:rPr lang="en-CA" dirty="0"/>
              <a:t> Timeline</a:t>
            </a:r>
          </a:p>
        </p:txBody>
      </p:sp>
      <p:sp>
        <p:nvSpPr>
          <p:cNvPr id="4" name="Date Placeholder 3">
            <a:extLst>
              <a:ext uri="{FF2B5EF4-FFF2-40B4-BE49-F238E27FC236}">
                <a16:creationId xmlns:a16="http://schemas.microsoft.com/office/drawing/2014/main" id="{25A70A58-D5AD-74D1-22BA-E43E9F5ED6FE}"/>
              </a:ext>
            </a:extLst>
          </p:cNvPr>
          <p:cNvSpPr>
            <a:spLocks noGrp="1"/>
          </p:cNvSpPr>
          <p:nvPr>
            <p:ph type="dt" sz="half" idx="10"/>
          </p:nvPr>
        </p:nvSpPr>
        <p:spPr>
          <a:xfrm>
            <a:off x="929217" y="332601"/>
            <a:ext cx="968214" cy="276999"/>
          </a:xfrm>
        </p:spPr>
        <p:txBody>
          <a:bodyPr/>
          <a:lstStyle/>
          <a:p>
            <a:pPr>
              <a:defRPr/>
            </a:pPr>
            <a:r>
              <a:rPr lang="en-US" dirty="0"/>
              <a:t>May 2023</a:t>
            </a:r>
          </a:p>
        </p:txBody>
      </p:sp>
      <p:sp>
        <p:nvSpPr>
          <p:cNvPr id="5" name="Footer Placeholder 4">
            <a:extLst>
              <a:ext uri="{FF2B5EF4-FFF2-40B4-BE49-F238E27FC236}">
                <a16:creationId xmlns:a16="http://schemas.microsoft.com/office/drawing/2014/main" id="{7F9576EA-0C94-35A4-540B-5B382E4A80CD}"/>
              </a:ext>
            </a:extLst>
          </p:cNvPr>
          <p:cNvSpPr>
            <a:spLocks noGrp="1"/>
          </p:cNvSpPr>
          <p:nvPr>
            <p:ph type="ftr" sz="quarter" idx="11"/>
          </p:nvPr>
        </p:nvSpPr>
        <p:spPr/>
        <p:txBody>
          <a:bodyPr/>
          <a:lstStyle/>
          <a:p>
            <a:pPr>
              <a:defRPr/>
            </a:pPr>
            <a:r>
              <a:rPr lang="en-US"/>
              <a:t>Michael Montemurro, Huawei</a:t>
            </a:r>
          </a:p>
        </p:txBody>
      </p:sp>
    </p:spTree>
    <p:extLst>
      <p:ext uri="{BB962C8B-B14F-4D97-AF65-F5344CB8AC3E}">
        <p14:creationId xmlns:p14="http://schemas.microsoft.com/office/powerpoint/2010/main" val="32760473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2209800" y="2022663"/>
            <a:ext cx="7772400" cy="4114800"/>
          </a:xfrm>
        </p:spPr>
        <p:txBody>
          <a:bodyPr/>
          <a:lstStyle/>
          <a:p>
            <a:pPr marL="0" indent="0">
              <a:lnSpc>
                <a:spcPct val="80000"/>
              </a:lnSpc>
              <a:buNone/>
            </a:pPr>
            <a:endParaRPr lang="en-US" altLang="en-US" sz="2000" dirty="0"/>
          </a:p>
          <a:p>
            <a:pPr>
              <a:lnSpc>
                <a:spcPct val="80000"/>
              </a:lnSpc>
            </a:pPr>
            <a:r>
              <a:rPr lang="en-US" altLang="en-US" sz="2000" dirty="0"/>
              <a:t>Telecons: November 6, 20</a:t>
            </a:r>
          </a:p>
          <a:p>
            <a:pPr>
              <a:lnSpc>
                <a:spcPct val="80000"/>
              </a:lnSpc>
            </a:pPr>
            <a:r>
              <a:rPr lang="en-US" altLang="en-US" sz="2000" dirty="0" err="1"/>
              <a:t>Adhoc</a:t>
            </a:r>
            <a:r>
              <a:rPr lang="en-US" altLang="en-US" sz="2000" dirty="0"/>
              <a:t>: </a:t>
            </a:r>
          </a:p>
          <a:p>
            <a:pPr lvl="1">
              <a:lnSpc>
                <a:spcPct val="80000"/>
              </a:lnSpc>
            </a:pPr>
            <a:r>
              <a:rPr lang="en-US" altLang="en-US" sz="1600" dirty="0"/>
              <a:t>Reminder: Toronto </a:t>
            </a:r>
            <a:r>
              <a:rPr lang="en-US" altLang="en-US" sz="1600" dirty="0" err="1"/>
              <a:t>adhoc</a:t>
            </a:r>
            <a:r>
              <a:rPr lang="en-US" altLang="en-US" sz="1600" dirty="0"/>
              <a:t> – Oct 12-14</a:t>
            </a:r>
          </a:p>
          <a:p>
            <a:pPr lvl="1">
              <a:lnSpc>
                <a:spcPct val="80000"/>
              </a:lnSpc>
            </a:pPr>
            <a:r>
              <a:rPr lang="en-US" altLang="en-US" sz="1600" dirty="0"/>
              <a:t>Authorize an </a:t>
            </a:r>
            <a:r>
              <a:rPr lang="en-US" altLang="en-US" sz="1600" dirty="0" err="1"/>
              <a:t>adhoc</a:t>
            </a:r>
            <a:r>
              <a:rPr lang="en-US" altLang="en-US" sz="1600" dirty="0"/>
              <a:t> for December?</a:t>
            </a:r>
          </a:p>
          <a:p>
            <a:pPr>
              <a:lnSpc>
                <a:spcPct val="80000"/>
              </a:lnSpc>
            </a:pPr>
            <a:r>
              <a:rPr lang="en-US" altLang="en-US" sz="2000" dirty="0"/>
              <a:t>For the November plenary: 5 sessions</a:t>
            </a:r>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a:t>Teleconference/Meeting plan</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9</a:t>
            </a:fld>
            <a:endParaRPr lang="en-US" altLang="en-US"/>
          </a:p>
        </p:txBody>
      </p:sp>
    </p:spTree>
    <p:extLst>
      <p:ext uri="{BB962C8B-B14F-4D97-AF65-F5344CB8AC3E}">
        <p14:creationId xmlns:p14="http://schemas.microsoft.com/office/powerpoint/2010/main" val="3056178945"/>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111648</TotalTime>
  <Words>2102</Words>
  <Application>Microsoft Office PowerPoint</Application>
  <PresentationFormat>Widescreen</PresentationFormat>
  <Paragraphs>233</Paragraphs>
  <Slides>20</Slides>
  <Notes>14</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20</vt:i4>
      </vt:variant>
    </vt:vector>
  </HeadingPairs>
  <TitlesOfParts>
    <vt:vector size="27" baseType="lpstr">
      <vt:lpstr>Arial</vt:lpstr>
      <vt:lpstr>Calibri</vt:lpstr>
      <vt:lpstr>Helvetica</vt:lpstr>
      <vt:lpstr>Monotype Sorts</vt:lpstr>
      <vt:lpstr>Times New Roman</vt:lpstr>
      <vt:lpstr>802-11-Submission</vt:lpstr>
      <vt:lpstr>Document</vt:lpstr>
      <vt:lpstr>PowerPoint Presentation</vt:lpstr>
      <vt:lpstr>Abstract</vt:lpstr>
      <vt:lpstr>Registration for the September 802 plenary session</vt:lpstr>
      <vt:lpstr>Chair’s welcome and Patent Reminder</vt:lpstr>
      <vt:lpstr>REVme Agenda</vt:lpstr>
      <vt:lpstr>REVme Agenda</vt:lpstr>
      <vt:lpstr>REVme minutes approval</vt:lpstr>
      <vt:lpstr>TGme Timeline</vt:lpstr>
      <vt:lpstr>Teleconference/Meeting plan</vt:lpstr>
      <vt:lpstr>Adhoc Motion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Manager/>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11-22/1696</dc:title>
  <dc:subject>Task Group AY November 2015 Meeting Agenda</dc:subject>
  <dc:creator>montemurro.michael@gmail.com</dc:creator>
  <cp:keywords>November 2022</cp:keywords>
  <dc:description/>
  <cp:lastModifiedBy>Mike Montemurro</cp:lastModifiedBy>
  <cp:revision>4619</cp:revision>
  <cp:lastPrinted>2014-11-04T15:04:57Z</cp:lastPrinted>
  <dcterms:created xsi:type="dcterms:W3CDTF">2007-04-17T18:10:23Z</dcterms:created>
  <dcterms:modified xsi:type="dcterms:W3CDTF">2023-09-06T18:27:40Z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(3)MQ280qaauPybJRi62kUpZA41Bfd9s0tKU0L1gHYSXuruirnW+yggUxaM5lwCnXMYFeAu5LmE
EGt+ZYFA0mZ37Ikq5v9LbLZ7CLIpcwEf7a3Wsdc+OXbkMYbd2/pnYTSVvKs98qmWW6bS6wY7
v6zx1BiLMvevH6TxJdaBgHMJBUpTYVEQdkmjnLjxYHHw4HdzjFaoCmaQ+1lE4vsZzyePy9AY
4fn+21KMpWyAaI5gMM</vt:lpwstr>
  </property>
  <property fmtid="{D5CDD505-2E9C-101B-9397-08002B2CF9AE}" pid="27" name="_2015_ms_pID_7253431">
    <vt:lpwstr>MSLji7apc1dElFbOOZh69G3eK9lHGPPDbRohc7vQ0dRHT9QjgefLTK
Z9vWckHJjpkVFbIUJKmjejzu/JTPbbmQtrK9zbv+pb5mzwaJkB4FdR2Z6kkeeKZ8JkmVr1po
fy0xPFuthS93zpBH5HbjKHWMAdPTnHfw7Us5kCrYNMd5ZWipYz6kbw2sD07XbQKcT61BLa+I
ZWXAMy6geR7JLrbZsG3WXhEB6z8Xpxz8VVGC</vt:lpwstr>
  </property>
  <property fmtid="{D5CDD505-2E9C-101B-9397-08002B2CF9AE}" pid="28" name="_2015_ms_pID_7253432">
    <vt:lpwstr>Mw==</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1604929863</vt:lpwstr>
  </property>
</Properties>
</file>