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299"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8" d="100"/>
          <a:sy n="78" d="100"/>
        </p:scale>
        <p:origin x="273" y="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3/11-23-1206-00-0000-wba-e2e-qos-qos-over-wi-fi-link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1240-00-0arc-arc-sc-mixed-mode-minutes-july-2023-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1433-01-0000-cc45-p802-revc-d1-1-comment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613-01-0arc-proposed-text-for-addition-of-glk-to-802revc-clause-b-2.docx" TargetMode="External"/><Relationship Id="rId5" Type="http://schemas.openxmlformats.org/officeDocument/2006/relationships/hyperlink" Target="https://mentor.ieee.org/802.1/dcn/23/1-23-0022-00-Mntg-p802-revc-d1-1-comments-pdis.ods" TargetMode="External"/><Relationship Id="rId4" Type="http://schemas.openxmlformats.org/officeDocument/2006/relationships/hyperlink" Target="https://mentor.ieee.org/802.1/dcn/23/1-23-0021-00-Mntg-p802-revc-d1-1-wg-ballot-results.od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12 Sept 2023, 10:30 ET/</a:t>
            </a:r>
            <a:br>
              <a:rPr lang="en-US" altLang="en-US" dirty="0"/>
            </a:br>
            <a:r>
              <a:rPr lang="en-US" altLang="en-US" dirty="0"/>
              <a:t>14 Sept 2023,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10:30 and Thurs 10:30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 Tuesday review/comment, Thursday de-brief</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11-23/0838r1</a:t>
            </a:r>
            <a:r>
              <a:rPr lang="en-US" sz="2400" dirty="0"/>
              <a:t> , </a:t>
            </a:r>
            <a:r>
              <a:rPr lang="en-US" sz="2400" dirty="0">
                <a:hlinkClick r:id="rId4"/>
              </a:rPr>
              <a:t>11-23/1206r0</a:t>
            </a:r>
            <a:r>
              <a:rPr lang="en-US" sz="2400" dirty="0"/>
              <a:t> (Venkatesan)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11-23/1240r0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Aug 7 and 28 telecons: 11-23/1393r1 (w/update to meeting stop times)</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200" dirty="0"/>
              <a:t>WG11 (802.11) held a comment collection on D1.1, ARC reviewed on Aug 28 telecon</a:t>
            </a:r>
          </a:p>
          <a:p>
            <a:pPr lvl="2">
              <a:lnSpc>
                <a:spcPct val="90000"/>
              </a:lnSpc>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11-23/1433r1</a:t>
            </a:r>
            <a:r>
              <a:rPr lang="en-US" sz="2200" dirty="0"/>
              <a:t> </a:t>
            </a:r>
          </a:p>
          <a:p>
            <a:pPr lvl="1">
              <a:lnSpc>
                <a:spcPct val="90000"/>
              </a:lnSpc>
              <a:spcBef>
                <a:spcPts val="0"/>
              </a:spcBef>
              <a:spcAft>
                <a:spcPts val="600"/>
              </a:spcAft>
              <a:buFont typeface="Arial" panose="020B0604020202020204" pitchFamily="34" charset="0"/>
              <a:buChar char="•"/>
              <a:defRPr/>
            </a:pPr>
            <a:r>
              <a:rPr lang="en-US" sz="2200" dirty="0"/>
              <a:t>Results: </a:t>
            </a:r>
            <a:r>
              <a:rPr lang="en-US" sz="2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https://mentor.ieee.org/802.1/dcn/23/1-23-0021-00-Mntg-p802-revc-d1-1-wg-ballot-results.ods</a:t>
            </a:r>
            <a:r>
              <a:rPr lang="en-US" sz="2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200" dirty="0"/>
          </a:p>
          <a:p>
            <a:pPr lvl="1">
              <a:lnSpc>
                <a:spcPct val="90000"/>
              </a:lnSpc>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https://mentor.ieee.org/802.1/dcn/23/1-23-0022-00-Mntg-p802-revc-d1-1-comments-pdis.ods</a:t>
            </a:r>
            <a:r>
              <a:rPr lang="en-US" sz="2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200" b="0" dirty="0"/>
          </a:p>
          <a:p>
            <a:pPr lvl="1">
              <a:lnSpc>
                <a:spcPct val="90000"/>
              </a:lnSpc>
              <a:spcBef>
                <a:spcPts val="0"/>
              </a:spcBef>
              <a:spcAft>
                <a:spcPts val="600"/>
              </a:spcAft>
              <a:buFont typeface="Arial" panose="020B0604020202020204" pitchFamily="34" charset="0"/>
              <a:buChar char="•"/>
              <a:defRPr/>
            </a:pPr>
            <a:r>
              <a:rPr lang="en-US" sz="2200" dirty="0"/>
              <a:t>Comment resolution meets on Wed AM1</a:t>
            </a:r>
          </a:p>
          <a:p>
            <a:pPr lvl="1">
              <a:lnSpc>
                <a:spcPct val="90000"/>
              </a:lnSpc>
              <a:spcBef>
                <a:spcPts val="0"/>
              </a:spcBef>
              <a:spcAft>
                <a:spcPts val="600"/>
              </a:spcAft>
              <a:buFont typeface="Arial" panose="020B0604020202020204" pitchFamily="34" charset="0"/>
              <a:buChar char="•"/>
              <a:defRPr/>
            </a:pPr>
            <a:r>
              <a:rPr lang="en-US" sz="2200" dirty="0">
                <a:hlinkClick r:id="rId6"/>
              </a:rPr>
              <a:t>11-23/1613r1</a:t>
            </a:r>
            <a:r>
              <a:rPr lang="en-US" sz="2200" dirty="0"/>
              <a:t> (Joe Levy)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on </a:t>
            </a:r>
            <a:r>
              <a:rPr lang="en-US" altLang="en-US" dirty="0" err="1"/>
              <a:t>REVc</a:t>
            </a:r>
            <a:r>
              <a:rPr lang="en-US" altLang="en-US" dirty="0"/>
              <a:t> topics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600200"/>
            <a:ext cx="10361084" cy="4875213"/>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 (reflector discussion)</a:t>
            </a:r>
          </a:p>
          <a:p>
            <a:pPr lvl="1" eaLnBrk="1" hangingPunct="1">
              <a:spcBef>
                <a:spcPts val="300"/>
              </a:spcBef>
            </a:pPr>
            <a:r>
              <a:rPr lang="en-US" altLang="en-US" dirty="0"/>
              <a:t>Anything on 802REV before November?</a:t>
            </a:r>
          </a:p>
          <a:p>
            <a:pPr lvl="1" eaLnBrk="1" hangingPunct="1">
              <a:spcBef>
                <a:spcPts val="300"/>
              </a:spcBef>
            </a:pPr>
            <a:r>
              <a:rPr lang="en-US" altLang="en-US" dirty="0"/>
              <a:t>QoS topic</a:t>
            </a:r>
          </a:p>
          <a:p>
            <a:pPr eaLnBrk="1" hangingPunct="1">
              <a:spcBef>
                <a:spcPts val="300"/>
              </a:spcBef>
            </a:pPr>
            <a:r>
              <a:rPr lang="en-US" altLang="en-US" dirty="0"/>
              <a:t>September session planning</a:t>
            </a:r>
          </a:p>
          <a:p>
            <a:pPr lvl="1" eaLnBrk="1" hangingPunct="1">
              <a:spcBef>
                <a:spcPts val="300"/>
              </a:spcBef>
            </a:pPr>
            <a:r>
              <a:rPr lang="en-US" altLang="en-US" dirty="0"/>
              <a:t>1 or 2 slots?  1</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September to November teleconference plan…  Any/How many telecons?  0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2000" y="685801"/>
            <a:ext cx="10513485"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September 802 wireless interim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latin typeface="+mj-lt"/>
                <a:hlinkClick r:id="rId3"/>
              </a:rPr>
              <a:t>https://web.cvent.com/event/fc97a8df-9809-496b-9a5f-25b524bfd641/summary</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17224</TotalTime>
  <Words>2398</Words>
  <Application>Microsoft Office PowerPoint</Application>
  <PresentationFormat>Widescreen</PresentationFormat>
  <Paragraphs>253</Paragraphs>
  <Slides>23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ARC-SC-agenda-Sept-2023</vt:lpstr>
      <vt:lpstr>Abstract</vt:lpstr>
      <vt:lpstr>IEEE 802.11   Architecture Standing Committee</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Sept 2023, 10:30 ET/ 14 Sept 2023, 10:30 ET</vt:lpstr>
      <vt:lpstr>ARC (Architecture) – Other</vt:lpstr>
      <vt:lpstr>Prior meeting minutes</vt:lpstr>
      <vt:lpstr>IEEE Std 802 revision (P802REVc)</vt:lpstr>
      <vt:lpstr>P802REVc – Other ARC work</vt:lpstr>
      <vt:lpstr>Telecon notes on REVc topics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124</cp:revision>
  <cp:lastPrinted>1601-01-01T00:00:00Z</cp:lastPrinted>
  <dcterms:created xsi:type="dcterms:W3CDTF">2021-01-26T19:12:38Z</dcterms:created>
  <dcterms:modified xsi:type="dcterms:W3CDTF">2023-09-14T18:51:31Z</dcterms:modified>
</cp:coreProperties>
</file>