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65" r:id="rId5"/>
    <p:sldId id="302" r:id="rId6"/>
    <p:sldId id="269" r:id="rId7"/>
    <p:sldId id="260" r:id="rId8"/>
    <p:sldId id="261" r:id="rId9"/>
    <p:sldId id="262" r:id="rId10"/>
    <p:sldId id="263" r:id="rId11"/>
    <p:sldId id="283" r:id="rId12"/>
    <p:sldId id="284" r:id="rId13"/>
    <p:sldId id="287" r:id="rId14"/>
    <p:sldId id="288" r:id="rId15"/>
    <p:sldId id="289" r:id="rId16"/>
    <p:sldId id="295" r:id="rId17"/>
    <p:sldId id="294" r:id="rId18"/>
    <p:sldId id="303" r:id="rId19"/>
    <p:sldId id="293" r:id="rId20"/>
    <p:sldId id="304" r:id="rId21"/>
    <p:sldId id="299" r:id="rId22"/>
    <p:sldId id="305"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2" autoAdjust="0"/>
    <p:restoredTop sz="94660"/>
  </p:normalViewPr>
  <p:slideViewPr>
    <p:cSldViewPr>
      <p:cViewPr varScale="1">
        <p:scale>
          <a:sx n="78" d="100"/>
          <a:sy n="78" d="100"/>
        </p:scale>
        <p:origin x="273" y="39"/>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7940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802.11-23/1342r2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September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3/11-23-0838-01-0000-wba-liaison-re-qo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3/11-23-1206-00-0000-wba-e2e-qos-qos-over-wi-fi-link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3/11-23-1240-00-0arc-arc-sc-mixed-mode-minutes-july-2023-plenary.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3/11-23-1433-01-0000-cc45-p802-revc-d1-1-comments.xls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1613-01-0arc-proposed-text-for-addition-of-glk-to-802revc-clause-b-2.docx" TargetMode="External"/><Relationship Id="rId5" Type="http://schemas.openxmlformats.org/officeDocument/2006/relationships/hyperlink" Target="https://mentor.ieee.org/802.1/dcn/23/1-23-0022-00-Mntg-p802-revc-d1-1-comments-pdis.ods" TargetMode="External"/><Relationship Id="rId4" Type="http://schemas.openxmlformats.org/officeDocument/2006/relationships/hyperlink" Target="https://mentor.ieee.org/802.1/dcn/23/1-23-0021-00-Mntg-p802-revc-d1-1-wg-ballot-results.od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599-00-0arc-discussion-of-normative-text-understanding-of-frame-exchange-sequenc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fc97a8df-9809-496b-9a5f-25b524bfd641/summar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ARC-SC-agenda-Sept-2023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2023-09-14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12 Sept 2023, 10:30 ET/</a:t>
            </a:r>
            <a:br>
              <a:rPr lang="en-US" altLang="en-US" dirty="0"/>
            </a:br>
            <a:r>
              <a:rPr lang="en-US" altLang="en-US" dirty="0"/>
              <a:t>14 Sept 2023, 10:30 ET</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Tues 10:30 and Thurs 10:30</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IEEE Std 802 project, - Tuesday review/comment, Thursday de-brief</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22) - Thursday</a:t>
            </a:r>
          </a:p>
          <a:p>
            <a:pPr marL="800100" lvl="1" indent="-342900" eaLnBrk="1" hangingPunct="1">
              <a:spcBef>
                <a:spcPts val="0"/>
              </a:spcBef>
              <a:spcAft>
                <a:spcPts val="0"/>
              </a:spcAft>
              <a:buFont typeface="Arial" panose="020B0604020202020204" pitchFamily="34" charset="0"/>
              <a:buChar char="•"/>
              <a:defRPr/>
            </a:pPr>
            <a:r>
              <a:rPr lang="en-US" sz="2400" dirty="0"/>
              <a:t>WBA liaison on QoS: </a:t>
            </a:r>
            <a:r>
              <a:rPr lang="en-US" sz="2400" dirty="0">
                <a:hlinkClick r:id="rId3"/>
              </a:rPr>
              <a:t>11-23/0838r1</a:t>
            </a:r>
            <a:r>
              <a:rPr lang="en-US" sz="2400" dirty="0"/>
              <a:t> , </a:t>
            </a:r>
            <a:r>
              <a:rPr lang="en-US" sz="2400" dirty="0">
                <a:hlinkClick r:id="rId4"/>
              </a:rPr>
              <a:t>11-23/1206r0</a:t>
            </a:r>
            <a:r>
              <a:rPr lang="en-US" sz="2400" dirty="0"/>
              <a:t> (Venkatesan) </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23)</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July plenary: </a:t>
            </a:r>
            <a:r>
              <a:rPr lang="en-US" sz="2400" b="1" dirty="0">
                <a:solidFill>
                  <a:srgbClr val="000000"/>
                </a:solidFill>
                <a:hlinkClick r:id="rId2"/>
              </a:rPr>
              <a:t>11-23/1240r0</a:t>
            </a:r>
            <a:r>
              <a:rPr lang="en-US" sz="2400" b="1" dirty="0">
                <a:solidFill>
                  <a:srgbClr val="000000"/>
                </a:solidFill>
              </a:rPr>
              <a:t> </a:t>
            </a:r>
          </a:p>
          <a:p>
            <a:pPr marL="400050" lvl="1" indent="0" eaLnBrk="1" hangingPunct="1">
              <a:lnSpc>
                <a:spcPct val="90000"/>
              </a:lnSpc>
              <a:spcBef>
                <a:spcPts val="300"/>
              </a:spcBef>
              <a:buNone/>
              <a:defRPr/>
            </a:pPr>
            <a:r>
              <a:rPr lang="en-US" sz="2400" b="1" dirty="0">
                <a:solidFill>
                  <a:srgbClr val="000000"/>
                </a:solidFill>
              </a:rPr>
              <a:t>Aug 7 and 28 telecons: 11-23/1393r1 (w/update to meeting stop times)</a:t>
            </a: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 UC</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lnSpc>
                <a:spcPct val="90000"/>
              </a:lnSpc>
              <a:spcBef>
                <a:spcPts val="0"/>
              </a:spcBef>
              <a:spcAft>
                <a:spcPts val="600"/>
              </a:spcAft>
              <a:buFont typeface="Arial" panose="020B0604020202020204" pitchFamily="34" charset="0"/>
              <a:buChar char="•"/>
              <a:defRPr/>
            </a:pPr>
            <a:r>
              <a:rPr lang="en-US" sz="2200" dirty="0"/>
              <a:t>IEEE Std 802 is undergoing a revision update</a:t>
            </a:r>
          </a:p>
          <a:p>
            <a:pPr lvl="2">
              <a:lnSpc>
                <a:spcPct val="90000"/>
              </a:lnSpc>
              <a:spcBef>
                <a:spcPts val="0"/>
              </a:spcBef>
              <a:spcAft>
                <a:spcPts val="600"/>
              </a:spcAft>
              <a:buFont typeface="Arial" panose="020B0604020202020204" pitchFamily="34" charset="0"/>
              <a:buChar char="•"/>
              <a:defRPr/>
            </a:pPr>
            <a:r>
              <a:rPr lang="en-US" sz="2200" dirty="0"/>
              <a:t>802.1 is handling the official process, and is holding 802.1 Working Group letter ballots</a:t>
            </a:r>
          </a:p>
          <a:p>
            <a:pPr lvl="1">
              <a:lnSpc>
                <a:spcPct val="90000"/>
              </a:lnSpc>
              <a:spcBef>
                <a:spcPts val="0"/>
              </a:spcBef>
              <a:spcAft>
                <a:spcPts val="600"/>
              </a:spcAft>
              <a:buFont typeface="Arial" panose="020B0604020202020204" pitchFamily="34" charset="0"/>
              <a:buChar char="•"/>
              <a:defRPr/>
            </a:pPr>
            <a:r>
              <a:rPr lang="en-US" sz="2200" dirty="0"/>
              <a:t>WG11 (802.11) held a comment collection on D1.1, ARC reviewed on Aug 28 telecon</a:t>
            </a:r>
          </a:p>
          <a:p>
            <a:pPr lvl="2">
              <a:lnSpc>
                <a:spcPct val="90000"/>
              </a:lnSpc>
              <a:spcBef>
                <a:spcPts val="0"/>
              </a:spcBef>
              <a:spcAft>
                <a:spcPts val="600"/>
              </a:spcAft>
              <a:buFont typeface="Arial" panose="020B0604020202020204" pitchFamily="34" charset="0"/>
              <a:buChar char="•"/>
              <a:defRPr/>
            </a:pPr>
            <a:r>
              <a:rPr lang="en-US" sz="2200" dirty="0"/>
              <a:t>Comments submitted from WG11: </a:t>
            </a:r>
            <a:r>
              <a:rPr lang="en-US" sz="2200" dirty="0">
                <a:hlinkClick r:id="rId3"/>
              </a:rPr>
              <a:t>11-23/1433r1</a:t>
            </a:r>
            <a:r>
              <a:rPr lang="en-US" sz="2200" dirty="0"/>
              <a:t> </a:t>
            </a:r>
          </a:p>
          <a:p>
            <a:pPr lvl="1">
              <a:lnSpc>
                <a:spcPct val="90000"/>
              </a:lnSpc>
              <a:spcBef>
                <a:spcPts val="0"/>
              </a:spcBef>
              <a:spcAft>
                <a:spcPts val="600"/>
              </a:spcAft>
              <a:buFont typeface="Arial" panose="020B0604020202020204" pitchFamily="34" charset="0"/>
              <a:buChar char="•"/>
              <a:defRPr/>
            </a:pPr>
            <a:r>
              <a:rPr lang="en-US" sz="2200" dirty="0"/>
              <a:t>Results: </a:t>
            </a:r>
            <a:r>
              <a:rPr lang="en-US" sz="2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https://mentor.ieee.org/802.1/dcn/23/1-23-0021-00-Mntg-p802-revc-d1-1-wg-ballot-results.ods</a:t>
            </a:r>
            <a:r>
              <a:rPr lang="en-US" sz="2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200" dirty="0"/>
          </a:p>
          <a:p>
            <a:pPr lvl="1">
              <a:lnSpc>
                <a:spcPct val="90000"/>
              </a:lnSpc>
              <a:spcBef>
                <a:spcPts val="0"/>
              </a:spcBef>
              <a:spcAft>
                <a:spcPts val="600"/>
              </a:spcAft>
              <a:buFont typeface="Arial" panose="020B0604020202020204" pitchFamily="34" charset="0"/>
              <a:buChar char="•"/>
              <a:defRPr/>
            </a:pPr>
            <a:r>
              <a:rPr lang="en-US" sz="2200" dirty="0"/>
              <a:t>Overall comments submitted/disposition:</a:t>
            </a:r>
            <a:r>
              <a:rPr lang="en-US" sz="2200" b="0" dirty="0">
                <a:solidFill>
                  <a:srgbClr val="333333"/>
                </a:solidFill>
                <a:latin typeface="+mj-lt"/>
              </a:rPr>
              <a:t> </a:t>
            </a:r>
            <a:r>
              <a:rPr lang="en-US" sz="2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https://mentor.ieee.org/802.1/dcn/23/1-23-0022-00-Mntg-p802-revc-d1-1-comments-pdis.ods</a:t>
            </a:r>
            <a:r>
              <a:rPr lang="en-US" sz="2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200" b="0" dirty="0"/>
          </a:p>
          <a:p>
            <a:pPr lvl="1">
              <a:lnSpc>
                <a:spcPct val="90000"/>
              </a:lnSpc>
              <a:spcBef>
                <a:spcPts val="0"/>
              </a:spcBef>
              <a:spcAft>
                <a:spcPts val="600"/>
              </a:spcAft>
              <a:buFont typeface="Arial" panose="020B0604020202020204" pitchFamily="34" charset="0"/>
              <a:buChar char="•"/>
              <a:defRPr/>
            </a:pPr>
            <a:r>
              <a:rPr lang="en-US" sz="2200" dirty="0"/>
              <a:t>Comment resolution meets on Wed AM1</a:t>
            </a:r>
          </a:p>
          <a:p>
            <a:pPr lvl="1">
              <a:lnSpc>
                <a:spcPct val="90000"/>
              </a:lnSpc>
              <a:spcBef>
                <a:spcPts val="0"/>
              </a:spcBef>
              <a:spcAft>
                <a:spcPts val="600"/>
              </a:spcAft>
              <a:buFont typeface="Arial" panose="020B0604020202020204" pitchFamily="34" charset="0"/>
              <a:buChar char="•"/>
              <a:defRPr/>
            </a:pPr>
            <a:r>
              <a:rPr lang="en-US" sz="2200" dirty="0">
                <a:hlinkClick r:id="rId6"/>
              </a:rPr>
              <a:t>11-23/1613r1</a:t>
            </a:r>
            <a:r>
              <a:rPr lang="en-US" sz="2200" dirty="0"/>
              <a:t> (Joe Levy)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September 2023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905000"/>
            <a:ext cx="10361084" cy="5103814"/>
          </a:xfrm>
          <a:ln/>
        </p:spPr>
        <p:txBody>
          <a:bodyPr/>
          <a:lstStyle/>
          <a:p>
            <a:pPr>
              <a:buFont typeface="Arial" pitchFamily="34"/>
              <a:buChar char="•"/>
            </a:pPr>
            <a:r>
              <a:rPr lang="en-US" sz="2800" dirty="0">
                <a:ea typeface="ＭＳ Ｐゴシック" pitchFamily="2"/>
              </a:rPr>
              <a:t>Other 802.11 relevant (or perhaps unique) topics:</a:t>
            </a:r>
          </a:p>
          <a:p>
            <a:pPr marL="1143000" lvl="3" indent="-342900">
              <a:lnSpc>
                <a:spcPct val="90000"/>
              </a:lnSpc>
              <a:spcBef>
                <a:spcPts val="0"/>
              </a:spcBef>
              <a:spcAft>
                <a:spcPts val="600"/>
              </a:spcAft>
              <a:buFont typeface="Arial" pitchFamily="34" charset="0"/>
              <a:buChar char="•"/>
              <a:defRPr/>
            </a:pPr>
            <a:r>
              <a:rPr lang="en-US" sz="2400" dirty="0"/>
              <a:t>Review 802.1AC mapping from ISS to 802.11 MAC SAP interface</a:t>
            </a:r>
          </a:p>
          <a:p>
            <a:pPr marL="1143000" lvl="3" indent="-342900">
              <a:lnSpc>
                <a:spcPct val="90000"/>
              </a:lnSpc>
              <a:spcBef>
                <a:spcPts val="0"/>
              </a:spcBef>
              <a:spcAft>
                <a:spcPts val="600"/>
              </a:spcAft>
              <a:buFont typeface="Arial" pitchFamily="34" charset="0"/>
              <a:buChar char="•"/>
              <a:defRPr/>
            </a:pPr>
            <a:r>
              <a:rPr lang="en-US" sz="2400" kern="0" dirty="0"/>
              <a:t>Consider any changes to remove 802.2/LLC terms?</a:t>
            </a:r>
          </a:p>
          <a:p>
            <a:pPr marL="1143000" lvl="3" indent="-342900">
              <a:lnSpc>
                <a:spcPct val="90000"/>
              </a:lnSpc>
              <a:spcBef>
                <a:spcPts val="0"/>
              </a:spcBef>
              <a:spcAft>
                <a:spcPts val="600"/>
              </a:spcAft>
              <a:buFont typeface="Arial" pitchFamily="34" charset="0"/>
              <a:buChar char="•"/>
              <a:defRPr/>
            </a:pPr>
            <a:r>
              <a:rPr lang="en-US" sz="2400" dirty="0"/>
              <a:t>802.11’s “Portal”, and mapping to/usage of IEEE Std 802 terminology</a:t>
            </a:r>
          </a:p>
          <a:p>
            <a:pPr lvl="1">
              <a:buFont typeface="Arial" pitchFamily="34"/>
              <a:buChar char="•"/>
            </a:pPr>
            <a:endParaRPr lang="en-US" sz="2400" dirty="0">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Telecon notes on </a:t>
            </a:r>
            <a:r>
              <a:rPr lang="en-US" altLang="en-US" dirty="0" err="1"/>
              <a:t>REVc</a:t>
            </a:r>
            <a:r>
              <a:rPr lang="en-US" altLang="en-US" dirty="0"/>
              <a:t> topics – 6/21/2023</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buFont typeface="Arial" panose="020B0604020202020204" pitchFamily="34" charset="0"/>
              <a:buChar char="•"/>
            </a:pPr>
            <a:r>
              <a:rPr lang="en-US" sz="2000" i="0" u="none" strike="noStrike" baseline="0" dirty="0">
                <a:latin typeface="Times New Roman" panose="02020603050405020304" pitchFamily="18" charset="0"/>
              </a:rPr>
              <a:t>Do something with “LAN”, “MAN”, (“PAN”), etc.?</a:t>
            </a:r>
          </a:p>
          <a:p>
            <a:pPr lvl="1">
              <a:lnSpc>
                <a:spcPts val="2000"/>
              </a:lnSpc>
              <a:buFont typeface="Arial" panose="020B0604020202020204" pitchFamily="34" charset="0"/>
              <a:buChar char="•"/>
            </a:pPr>
            <a:r>
              <a:rPr lang="en-US" sz="1800" b="1" dirty="0">
                <a:latin typeface="Times New Roman" panose="02020603050405020304" pitchFamily="18" charset="0"/>
              </a:rPr>
              <a:t>Are there definitions of these terms, anymore?</a:t>
            </a:r>
          </a:p>
          <a:p>
            <a:pPr>
              <a:lnSpc>
                <a:spcPts val="2000"/>
              </a:lnSpc>
              <a:buFont typeface="Arial" panose="020B0604020202020204" pitchFamily="34" charset="0"/>
              <a:buChar char="•"/>
            </a:pPr>
            <a:r>
              <a:rPr lang="en-US" sz="2200" dirty="0">
                <a:latin typeface="Times New Roman" panose="02020603050405020304" pitchFamily="18" charset="0"/>
              </a:rPr>
              <a:t>Access Domains: “802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Interconnection of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 802.11, Access Domain is BSS.  Is that still the view, for 802.11be/MLD?</a:t>
            </a:r>
          </a:p>
          <a:p>
            <a:pPr lvl="1">
              <a:lnSpc>
                <a:spcPts val="2000"/>
              </a:lnSpc>
              <a:buFont typeface="Arial" panose="020B0604020202020204" pitchFamily="34" charset="0"/>
              <a:buChar char="•"/>
            </a:pPr>
            <a:r>
              <a:rPr lang="en-US" sz="1800" b="1" dirty="0">
                <a:latin typeface="Times New Roman" panose="02020603050405020304" pitchFamily="18" charset="0"/>
              </a:rPr>
              <a:t>Other 802s?  802.3 Multi-carrier fiber – 1 Access Domain, or many?  We think it’s 1.  But, there are multiple transmitters, in parallel.</a:t>
            </a:r>
          </a:p>
          <a:p>
            <a:pPr>
              <a:lnSpc>
                <a:spcPts val="2000"/>
              </a:lnSpc>
              <a:buFont typeface="Arial" panose="020B0604020202020204" pitchFamily="34" charset="0"/>
              <a:buChar char="•"/>
            </a:pPr>
            <a:r>
              <a:rPr lang="en-US" sz="2200" dirty="0">
                <a:latin typeface="Times New Roman" panose="02020603050405020304" pitchFamily="18" charset="0"/>
              </a:rPr>
              <a:t>IEEE 802 Network (non-bridged): Set of Access Domains plus their interconnection.  (In 802.11, an ESS)</a:t>
            </a:r>
          </a:p>
          <a:p>
            <a:pPr>
              <a:lnSpc>
                <a:spcPts val="2000"/>
              </a:lnSpc>
              <a:buFont typeface="Arial" panose="020B0604020202020204" pitchFamily="34" charset="0"/>
              <a:buChar char="•"/>
            </a:pPr>
            <a:r>
              <a:rPr lang="en-US" sz="2200" dirty="0">
                <a:latin typeface="Times New Roman" panose="02020603050405020304" pitchFamily="18" charset="0"/>
              </a:rPr>
              <a:t>What if we make the DS a bridge (small ‘b’)?</a:t>
            </a:r>
          </a:p>
          <a:p>
            <a:pPr>
              <a:lnSpc>
                <a:spcPts val="2000"/>
              </a:lnSpc>
              <a:buFont typeface="Arial" panose="020B0604020202020204" pitchFamily="34" charset="0"/>
              <a:buChar char="•"/>
            </a:pPr>
            <a:r>
              <a:rPr lang="en-US" sz="2200" dirty="0">
                <a:latin typeface="Times New Roman" panose="02020603050405020304" pitchFamily="18" charset="0"/>
              </a:rPr>
              <a:t>Essential aspects of 802 Network:</a:t>
            </a:r>
          </a:p>
          <a:p>
            <a:pPr lvl="1">
              <a:lnSpc>
                <a:spcPts val="2000"/>
              </a:lnSpc>
              <a:buFont typeface="Arial" panose="020B0604020202020204" pitchFamily="34" charset="0"/>
              <a:buChar char="•"/>
            </a:pPr>
            <a:r>
              <a:rPr lang="en-US" sz="1800" dirty="0" err="1">
                <a:latin typeface="Times New Roman" panose="02020603050405020304" pitchFamily="18" charset="0"/>
              </a:rPr>
              <a:t>EtherType</a:t>
            </a:r>
            <a:endParaRPr lang="en-US" sz="1800" dirty="0">
              <a:latin typeface="Times New Roman" panose="02020603050405020304" pitchFamily="18" charset="0"/>
            </a:endParaRPr>
          </a:p>
          <a:p>
            <a:pPr lvl="1">
              <a:lnSpc>
                <a:spcPts val="2000"/>
              </a:lnSpc>
              <a:buFont typeface="Arial" panose="020B0604020202020204" pitchFamily="34" charset="0"/>
              <a:buChar char="•"/>
            </a:pPr>
            <a:r>
              <a:rPr lang="en-US" sz="1800" dirty="0">
                <a:latin typeface="Times New Roman" panose="02020603050405020304" pitchFamily="18" charset="0"/>
              </a:rPr>
              <a:t>ISS</a:t>
            </a:r>
          </a:p>
          <a:p>
            <a:pPr lvl="1">
              <a:lnSpc>
                <a:spcPts val="2000"/>
              </a:lnSpc>
              <a:buFont typeface="Arial" panose="020B0604020202020204" pitchFamily="34" charset="0"/>
              <a:buChar char="•"/>
            </a:pPr>
            <a:r>
              <a:rPr lang="en-US" sz="1800" dirty="0">
                <a:latin typeface="Times New Roman" panose="02020603050405020304" pitchFamily="18" charset="0"/>
              </a:rPr>
              <a:t>Data frames are forwarded according to 802 MAC addresses, and endpoints are identified by 802 MAC addresses.</a:t>
            </a:r>
          </a:p>
          <a:p>
            <a:pPr>
              <a:lnSpc>
                <a:spcPts val="2000"/>
              </a:lnSpc>
              <a:buFont typeface="Arial" panose="020B0604020202020204" pitchFamily="34" charset="0"/>
              <a:buChar char="•"/>
            </a:pPr>
            <a:r>
              <a:rPr lang="en-US" sz="2200" dirty="0">
                <a:latin typeface="Times New Roman" panose="02020603050405020304" pitchFamily="18" charset="0"/>
              </a:rPr>
              <a:t>Access Network (suggestion): Fronthaul versus Backhaul; </a:t>
            </a:r>
          </a:p>
          <a:p>
            <a:pPr>
              <a:lnSpc>
                <a:spcPts val="2000"/>
              </a:lnSpc>
              <a:buFont typeface="Arial" panose="020B0604020202020204" pitchFamily="34" charset="0"/>
              <a:buChar char="•"/>
            </a:pPr>
            <a:endParaRPr lang="en-US" sz="2200" dirty="0">
              <a:latin typeface="Times New Roman" panose="02020603050405020304" pitchFamily="18" charset="0"/>
            </a:endParaRPr>
          </a:p>
          <a:p>
            <a:pPr>
              <a:lnSpc>
                <a:spcPts val="2000"/>
              </a:lnSpc>
              <a:buFont typeface="Arial" panose="020B0604020202020204" pitchFamily="34" charset="0"/>
              <a:buChar char="•"/>
            </a:pPr>
            <a:endParaRPr lang="en-US" sz="22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600" b="1" i="0" u="none" strike="noStrike" baseline="0" dirty="0">
              <a:latin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15082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11-23/1599r0</a:t>
            </a:r>
            <a:r>
              <a:rPr lang="en-US" sz="2200" dirty="0"/>
              <a:t> (Harry </a:t>
            </a:r>
            <a:r>
              <a:rPr lang="en-US" sz="2200" dirty="0" err="1"/>
              <a:t>Bims</a:t>
            </a:r>
            <a:r>
              <a:rPr lang="en-US" sz="2200" dirty="0"/>
              <a:t>)</a:t>
            </a:r>
            <a:endParaRPr lang="en-US" sz="2200" b="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600200"/>
            <a:ext cx="10361084" cy="4875213"/>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 (reflector discussion)</a:t>
            </a:r>
          </a:p>
          <a:p>
            <a:pPr lvl="1" eaLnBrk="1" hangingPunct="1">
              <a:spcBef>
                <a:spcPts val="300"/>
              </a:spcBef>
            </a:pPr>
            <a:r>
              <a:rPr lang="en-US" altLang="en-US" dirty="0"/>
              <a:t>Anything on 802REV before November?</a:t>
            </a:r>
          </a:p>
          <a:p>
            <a:pPr lvl="1" eaLnBrk="1" hangingPunct="1">
              <a:spcBef>
                <a:spcPts val="300"/>
              </a:spcBef>
            </a:pPr>
            <a:r>
              <a:rPr lang="en-US" altLang="en-US" dirty="0"/>
              <a:t>QoS topic</a:t>
            </a:r>
          </a:p>
          <a:p>
            <a:pPr eaLnBrk="1" hangingPunct="1">
              <a:spcBef>
                <a:spcPts val="300"/>
              </a:spcBef>
            </a:pPr>
            <a:r>
              <a:rPr lang="en-US" altLang="en-US" dirty="0"/>
              <a:t>September session planning</a:t>
            </a:r>
          </a:p>
          <a:p>
            <a:pPr lvl="1" eaLnBrk="1" hangingPunct="1">
              <a:spcBef>
                <a:spcPts val="300"/>
              </a:spcBef>
            </a:pPr>
            <a:r>
              <a:rPr lang="en-US" altLang="en-US" dirty="0"/>
              <a:t>1 or 2 slots?  2</a:t>
            </a:r>
          </a:p>
          <a:p>
            <a:pPr lvl="1" eaLnBrk="1" hangingPunct="1">
              <a:spcBef>
                <a:spcPts val="300"/>
              </a:spcBef>
            </a:pPr>
            <a:r>
              <a:rPr lang="en-US" altLang="en-US" dirty="0"/>
              <a:t>Topics? Annex G, 802REVc, WBA QoS liaison follow-up</a:t>
            </a:r>
          </a:p>
          <a:p>
            <a:pPr eaLnBrk="1" hangingPunct="1">
              <a:spcBef>
                <a:spcPts val="300"/>
              </a:spcBef>
            </a:pPr>
            <a:r>
              <a:rPr lang="en-US" altLang="en-US" dirty="0"/>
              <a:t>Next Teleconference(s):</a:t>
            </a:r>
          </a:p>
          <a:p>
            <a:pPr lvl="1" eaLnBrk="1" hangingPunct="1">
              <a:spcBef>
                <a:spcPts val="300"/>
              </a:spcBef>
            </a:pPr>
            <a:r>
              <a:rPr lang="en-US" altLang="en-US" dirty="0"/>
              <a:t>September to November teleconference plan…  Any/How many telecons?  </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(2 hours) or 2PM ET (1 hour)?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September 2023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62000" y="685801"/>
            <a:ext cx="10513485"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Registration for the September 802 wireless interim session</a:t>
            </a:r>
            <a:endParaRPr lang="en-GB" dirty="0"/>
          </a:p>
        </p:txBody>
      </p:sp>
      <p:sp>
        <p:nvSpPr>
          <p:cNvPr id="4098" name="Rectangle 2"/>
          <p:cNvSpPr>
            <a:spLocks noGrp="1" noChangeArrowheads="1"/>
          </p:cNvSpPr>
          <p:nvPr>
            <p:ph idx="1"/>
          </p:nvPr>
        </p:nvSpPr>
        <p:spPr>
          <a:xfrm>
            <a:off x="659342" y="1830387"/>
            <a:ext cx="10972799" cy="4113213"/>
          </a:xfrm>
          <a:ln/>
        </p:spPr>
        <p:txBody>
          <a:bodyPr/>
          <a:lstStyle/>
          <a:p>
            <a:pPr>
              <a:buFont typeface="Arial" panose="020B0604020202020204" pitchFamily="34" charset="0"/>
              <a:buChar char="•"/>
            </a:pPr>
            <a:r>
              <a:rPr lang="en-US" dirty="0"/>
              <a:t>This meeting is part of the September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a:buFont typeface="Arial" panose="020B0604020202020204" pitchFamily="34" charset="0"/>
              <a:buChar char="•"/>
            </a:pPr>
            <a:r>
              <a:rPr lang="en-US" dirty="0">
                <a:latin typeface="+mj-lt"/>
                <a:hlinkClick r:id="rId3"/>
              </a:rPr>
              <a:t>https://web.cvent.com/event/fc97a8df-9809-496b-9a5f-25b524bfd641/summary</a:t>
            </a:r>
            <a:endParaRPr lang="en-US" dirty="0">
              <a:effectLst/>
              <a:latin typeface="+mj-lt"/>
              <a:ea typeface="Calibri" panose="020F0502020204030204" pitchFamily="34" charset="0"/>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17032</TotalTime>
  <Words>2397</Words>
  <Application>Microsoft Office PowerPoint</Application>
  <PresentationFormat>Widescreen</PresentationFormat>
  <Paragraphs>253</Paragraphs>
  <Slides>23</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Office Theme</vt:lpstr>
      <vt:lpstr>Document</vt:lpstr>
      <vt:lpstr>ARC-SC-agenda-Sept-2023</vt:lpstr>
      <vt:lpstr>Abstract</vt:lpstr>
      <vt:lpstr>IEEE 802.11   Architecture Standing Committee</vt:lpstr>
      <vt:lpstr>Registration for the September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12 Sept 2023, 10:30 ET/ 14 Sept 2023, 10:30 ET</vt:lpstr>
      <vt:lpstr>ARC (Architecture) – Other</vt:lpstr>
      <vt:lpstr>Prior meeting minutes</vt:lpstr>
      <vt:lpstr>IEEE Std 802 revision (P802REVc)</vt:lpstr>
      <vt:lpstr>P802REVc – Other ARC work</vt:lpstr>
      <vt:lpstr>Telecon notes on REVc topics – 6/21/2023</vt:lpstr>
      <vt:lpstr>Annex G way forward – Step 2</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122</cp:revision>
  <cp:lastPrinted>1601-01-01T00:00:00Z</cp:lastPrinted>
  <dcterms:created xsi:type="dcterms:W3CDTF">2021-01-26T19:12:38Z</dcterms:created>
  <dcterms:modified xsi:type="dcterms:W3CDTF">2023-09-14T14:21:29Z</dcterms:modified>
</cp:coreProperties>
</file>