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99"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8" d="100"/>
          <a:sy n="78" d="100"/>
        </p:scale>
        <p:origin x="273" y="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1240-00-0arc-arc-sc-mixed-mode-minutes-july-2023-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1433-01-0000-cc45-p802-revc-d1-1-comment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3/1-23-0022-00-Mntg-p802-revc-d1-1-comments-pdis.ods" TargetMode="External"/><Relationship Id="rId4" Type="http://schemas.openxmlformats.org/officeDocument/2006/relationships/hyperlink" Target="https://mentor.ieee.org/802.1/dcn/23/1-23-0021-00-Mntg-p802-revc-d1-1-wg-ballot-results.od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0880-01-0arc-revised-annex-g-containing-example-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12 Sept 2023, 10:30 ET/</a:t>
            </a:r>
            <a:br>
              <a:rPr lang="en-US" altLang="en-US" dirty="0"/>
            </a:br>
            <a:r>
              <a:rPr lang="en-US" altLang="en-US" dirty="0"/>
              <a:t>14 Sept 2023,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10:30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 Tuesday review/comment, Thursday de-brief</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11-23/1240r0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Aug 7 and 28 telecons: 11-23/1393r2 ?</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4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4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400" dirty="0"/>
              <a:t>WG11 (802.11) held a comment collection on D1.1, ARC reviewed on Aug 28 telecon</a:t>
            </a:r>
          </a:p>
          <a:p>
            <a:pPr lvl="2">
              <a:lnSpc>
                <a:spcPct val="90000"/>
              </a:lnSpc>
              <a:spcBef>
                <a:spcPts val="0"/>
              </a:spcBef>
              <a:spcAft>
                <a:spcPts val="600"/>
              </a:spcAft>
              <a:buFont typeface="Arial" panose="020B0604020202020204" pitchFamily="34" charset="0"/>
              <a:buChar char="•"/>
              <a:defRPr/>
            </a:pPr>
            <a:r>
              <a:rPr lang="en-US" sz="2400" dirty="0"/>
              <a:t>Comments submitted from WG11: </a:t>
            </a:r>
            <a:r>
              <a:rPr lang="en-US" sz="2400" dirty="0">
                <a:hlinkClick r:id="rId3"/>
              </a:rPr>
              <a:t>11-23/1433r1</a:t>
            </a:r>
            <a:r>
              <a:rPr lang="en-US" sz="2400" dirty="0"/>
              <a:t> </a:t>
            </a:r>
          </a:p>
          <a:p>
            <a:pPr lvl="1">
              <a:lnSpc>
                <a:spcPct val="90000"/>
              </a:lnSpc>
              <a:spcBef>
                <a:spcPts val="0"/>
              </a:spcBef>
              <a:spcAft>
                <a:spcPts val="600"/>
              </a:spcAft>
              <a:buFont typeface="Arial" panose="020B0604020202020204" pitchFamily="34" charset="0"/>
              <a:buChar char="•"/>
              <a:defRPr/>
            </a:pPr>
            <a:r>
              <a:rPr lang="en-US" sz="2400" dirty="0"/>
              <a:t>Results: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https://mentor.ieee.org/802.1/dcn/23/1-23-0021-00-Mntg-p802-revc-d1-1-wg-ballot-results.ods</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p>
          <a:p>
            <a:pPr lvl="1">
              <a:lnSpc>
                <a:spcPct val="90000"/>
              </a:lnSpc>
              <a:spcBef>
                <a:spcPts val="0"/>
              </a:spcBef>
              <a:spcAft>
                <a:spcPts val="600"/>
              </a:spcAft>
              <a:buFont typeface="Arial" panose="020B0604020202020204" pitchFamily="34" charset="0"/>
              <a:buChar char="•"/>
              <a:defRPr/>
            </a:pPr>
            <a:r>
              <a:rPr lang="en-US" sz="2400" dirty="0"/>
              <a:t>Overall comments submitted/disposition:</a:t>
            </a:r>
            <a:r>
              <a:rPr lang="en-US" sz="2400" b="0" dirty="0">
                <a:solidFill>
                  <a:srgbClr val="333333"/>
                </a:solidFill>
                <a:latin typeface="+mj-lt"/>
              </a:rPr>
              <a:t> </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https://mentor.ieee.org/802.1/dcn/23/1-23-0022-00-Mntg-p802-revc-d1-1-comments-pdis.ods</a:t>
            </a:r>
            <a:r>
              <a:rPr lang="en-US"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400" b="0" dirty="0"/>
          </a:p>
          <a:p>
            <a:pPr lvl="1">
              <a:lnSpc>
                <a:spcPct val="90000"/>
              </a:lnSpc>
              <a:spcBef>
                <a:spcPts val="0"/>
              </a:spcBef>
              <a:spcAft>
                <a:spcPts val="600"/>
              </a:spcAft>
              <a:buFont typeface="Arial" panose="020B0604020202020204" pitchFamily="34" charset="0"/>
              <a:buChar char="•"/>
              <a:defRPr/>
            </a:pPr>
            <a:r>
              <a:rPr lang="en-US" sz="2400" dirty="0"/>
              <a:t>Comment resolution meets on Wed AM1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on </a:t>
            </a:r>
            <a:r>
              <a:rPr lang="en-US" altLang="en-US" dirty="0" err="1"/>
              <a:t>REVc</a:t>
            </a:r>
            <a:r>
              <a:rPr lang="en-US" altLang="en-US" dirty="0"/>
              <a:t> topics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11-23/0880r1</a:t>
            </a:r>
            <a:r>
              <a:rPr lang="en-US" sz="2200" b="0" dirty="0"/>
              <a:t> (Harry </a:t>
            </a:r>
            <a:r>
              <a:rPr lang="en-US" sz="2200" b="0" dirty="0" err="1"/>
              <a:t>Bims</a:t>
            </a:r>
            <a:r>
              <a:rPr lang="en-US" sz="2200" b="0" dirty="0"/>
              <a:t>)</a:t>
            </a:r>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0"/>
            <a:ext cx="10361084" cy="4875213"/>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November?</a:t>
            </a:r>
          </a:p>
          <a:p>
            <a:pPr lvl="1" eaLnBrk="1" hangingPunct="1">
              <a:spcBef>
                <a:spcPts val="300"/>
              </a:spcBef>
            </a:pPr>
            <a:r>
              <a:rPr lang="en-US" altLang="en-US" dirty="0"/>
              <a:t>QoS topic</a:t>
            </a:r>
          </a:p>
          <a:p>
            <a:pPr eaLnBrk="1" hangingPunct="1">
              <a:spcBef>
                <a:spcPts val="300"/>
              </a:spcBef>
            </a:pPr>
            <a:r>
              <a:rPr lang="en-US" altLang="en-US" dirty="0"/>
              <a:t>September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September to November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2000" y="685801"/>
            <a:ext cx="10513485"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September 802 wireless interim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latin typeface="+mj-lt"/>
                <a:hlinkClick r:id="rId3"/>
              </a:rPr>
              <a:t>https://web.cvent.com/event/fc97a8df-9809-496b-9a5f-25b524bfd641/summary</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17024</TotalTime>
  <Words>2383</Words>
  <Application>Microsoft Office PowerPoint</Application>
  <PresentationFormat>Widescreen</PresentationFormat>
  <Paragraphs>252</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ARC-SC-agenda-Sept-2023</vt:lpstr>
      <vt:lpstr>Abstract</vt:lpstr>
      <vt:lpstr>IEEE 802.11   Architecture Standing Committee</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Sept 2023, 10:30 ET/ 14 Sept 2023, 10:30 ET</vt:lpstr>
      <vt:lpstr>ARC (Architecture) – Other</vt:lpstr>
      <vt:lpstr>Prior meeting minutes</vt:lpstr>
      <vt:lpstr>IEEE Std 802 revision (P802REVc)</vt:lpstr>
      <vt:lpstr>P802REVc – Other ARC work</vt:lpstr>
      <vt:lpstr>Telecon notes on REVc topics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120</cp:revision>
  <cp:lastPrinted>1601-01-01T00:00:00Z</cp:lastPrinted>
  <dcterms:created xsi:type="dcterms:W3CDTF">2021-01-26T19:12:38Z</dcterms:created>
  <dcterms:modified xsi:type="dcterms:W3CDTF">2023-09-11T16:13:41Z</dcterms:modified>
</cp:coreProperties>
</file>