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83"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651-20-00bh-tgbh-motions-list.ppt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152-13-00bh-ieee-802-11bh-lb274-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11-23/1269</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a:t>
            </a:r>
          </a:p>
          <a:p>
            <a:pPr marL="1257300" lvl="2" indent="-457200">
              <a:lnSpc>
                <a:spcPct val="90000"/>
              </a:lnSpc>
              <a:spcBef>
                <a:spcPts val="0"/>
              </a:spcBef>
              <a:spcAft>
                <a:spcPts val="600"/>
              </a:spcAft>
              <a:buFont typeface="Arial" panose="020B0604020202020204" pitchFamily="34" charset="0"/>
              <a:buChar char="•"/>
              <a:defRPr/>
            </a:pPr>
            <a:r>
              <a:rPr lang="en-US" sz="2800" dirty="0"/>
              <a:t>Aug 1</a:t>
            </a:r>
          </a:p>
          <a:p>
            <a:pPr marL="1257300" lvl="2" indent="-457200">
              <a:lnSpc>
                <a:spcPct val="90000"/>
              </a:lnSpc>
              <a:spcBef>
                <a:spcPts val="0"/>
              </a:spcBef>
              <a:spcAft>
                <a:spcPts val="600"/>
              </a:spcAft>
              <a:buFont typeface="Arial" panose="020B0604020202020204" pitchFamily="34" charset="0"/>
              <a:buChar char="•"/>
              <a:defRPr/>
            </a:pPr>
            <a:r>
              <a:rPr lang="en-US" sz="2800" dirty="0"/>
              <a:t>Aug 8</a:t>
            </a:r>
          </a:p>
          <a:p>
            <a:pPr marL="1257300" lvl="2" indent="-457200">
              <a:lnSpc>
                <a:spcPct val="90000"/>
              </a:lnSpc>
              <a:spcBef>
                <a:spcPts val="0"/>
              </a:spcBef>
              <a:spcAft>
                <a:spcPts val="600"/>
              </a:spcAft>
              <a:buFont typeface="Arial" panose="020B0604020202020204" pitchFamily="34" charset="0"/>
              <a:buChar char="•"/>
              <a:defRPr/>
            </a:pPr>
            <a:r>
              <a:rPr lang="en-US" sz="2800" dirty="0"/>
              <a:t>Aug 22</a:t>
            </a:r>
          </a:p>
          <a:p>
            <a:pPr marL="1257300" lvl="2" indent="-457200">
              <a:lnSpc>
                <a:spcPct val="90000"/>
              </a:lnSpc>
              <a:spcBef>
                <a:spcPts val="0"/>
              </a:spcBef>
              <a:spcAft>
                <a:spcPts val="600"/>
              </a:spcAft>
              <a:buFont typeface="Arial" panose="020B0604020202020204" pitchFamily="34" charset="0"/>
              <a:buChar char="•"/>
              <a:defRPr/>
            </a:pPr>
            <a:r>
              <a:rPr lang="en-US" sz="2800" dirty="0"/>
              <a:t>Aug 29</a:t>
            </a:r>
          </a:p>
          <a:p>
            <a:pPr marL="1257300" lvl="2" indent="-457200">
              <a:lnSpc>
                <a:spcPct val="90000"/>
              </a:lnSpc>
              <a:spcBef>
                <a:spcPts val="0"/>
              </a:spcBef>
              <a:spcAft>
                <a:spcPts val="600"/>
              </a:spcAft>
              <a:buFont typeface="Arial" panose="020B0604020202020204" pitchFamily="34" charset="0"/>
              <a:buChar char="•"/>
              <a:defRPr/>
            </a:pPr>
            <a:r>
              <a:rPr lang="en-US" sz="2800" dirty="0"/>
              <a:t>Sept 5</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4"/>
              </a:rPr>
              <a:t>11-22/0651r</a:t>
            </a:r>
            <a:r>
              <a:rPr lang="en-US" sz="2800" b="0" dirty="0"/>
              <a:t>xx, Motion #??)</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5"/>
              </a:rPr>
              <a:t>11-21/0703r0</a:t>
            </a:r>
            <a:r>
              <a:rPr lang="en-US" sz="2400" b="0" dirty="0"/>
              <a:t>, </a:t>
            </a:r>
            <a:r>
              <a:rPr lang="en-US" sz="2400" b="0" dirty="0">
                <a:hlinkClick r:id="rId6"/>
              </a:rPr>
              <a:t>11-21/1141r0</a:t>
            </a:r>
            <a:r>
              <a:rPr lang="en-US" sz="2400" b="0" dirty="0"/>
              <a:t>, </a:t>
            </a:r>
            <a:r>
              <a:rPr lang="en-US" sz="2400" b="0" dirty="0">
                <a:hlinkClick r:id="rId7"/>
              </a:rPr>
              <a:t>11-22/0668r0</a:t>
            </a:r>
            <a:r>
              <a:rPr lang="en-US" sz="2400" b="0" dirty="0"/>
              <a:t>, </a:t>
            </a:r>
            <a:r>
              <a:rPr lang="en-US" sz="2400" b="0" dirty="0">
                <a:hlinkClick r:id="rId8"/>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9"/>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4478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11-23/1152r13</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200" dirty="0"/>
              <a:t>To be updated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6, on Tues starting</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Aug 15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64790</TotalTime>
  <Words>2808</Words>
  <Application>Microsoft Office PowerPoint</Application>
  <PresentationFormat>Widescreen</PresentationFormat>
  <Paragraphs>340</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Approve prior TGbh minutes</vt:lpstr>
      <vt:lpstr>Timeline</vt:lpstr>
      <vt:lpstr>TGbh D1.0 WG Letter Ballot results</vt:lpstr>
      <vt:lpstr>TGbh Agenda – 12 Sept 2023, 13:30-15:30 ET</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454</cp:revision>
  <cp:lastPrinted>1601-01-01T00:00:00Z</cp:lastPrinted>
  <dcterms:created xsi:type="dcterms:W3CDTF">2021-01-26T19:12:38Z</dcterms:created>
  <dcterms:modified xsi:type="dcterms:W3CDTF">2023-08-07T13:52:12Z</dcterms:modified>
</cp:coreProperties>
</file>