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50" r:id="rId4"/>
    <p:sldId id="2400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1225B-49EC-4584-BB3A-F595BE89B1C9}" v="1" dt="2023-09-15T02:09:49.01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23" d="100"/>
          <a:sy n="123" d="100"/>
        </p:scale>
        <p:origin x="58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Sep.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49252" progId="Word.Document.8">
                  <p:embed/>
                </p:oleObj>
              </mc:Choice>
              <mc:Fallback>
                <p:oleObj name="Document" r:id="rId3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Sep. 2023 interim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Sep. Meeting Progress and Targets Towards the Nov.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65718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Adopted 2 draft text submissions and expect to generate D0.7 coming out of the Sep.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 submission discussing MLD operation, Tx Procedure and TOD accuracy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&gt;80% completion towards D1.0 and WG ballot, targeted for Nov.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382374-59A7-78BC-DACF-EB0F34E73E57}"/>
              </a:ext>
            </a:extLst>
          </p:cNvPr>
          <p:cNvGrpSpPr/>
          <p:nvPr/>
        </p:nvGrpSpPr>
        <p:grpSpPr>
          <a:xfrm>
            <a:off x="1991544" y="3951267"/>
            <a:ext cx="9853701" cy="2400410"/>
            <a:chOff x="2023881" y="3669856"/>
            <a:chExt cx="9853701" cy="24004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C3037FA-DCCF-4501-86FC-77889B31AD16}"/>
                </a:ext>
              </a:extLst>
            </p:cNvPr>
            <p:cNvGrpSpPr/>
            <p:nvPr/>
          </p:nvGrpSpPr>
          <p:grpSpPr>
            <a:xfrm>
              <a:off x="2023881" y="4869160"/>
              <a:ext cx="5631921" cy="1201106"/>
              <a:chOff x="2845792" y="3241917"/>
              <a:chExt cx="5285898" cy="855830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C7271-C823-4DBE-B1C8-4D7553782EB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845792" y="3241917"/>
                <a:ext cx="20871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TGbk</a:t>
                </a:r>
                <a:r>
                  <a:rPr lang="en-US" b="1" dirty="0">
                    <a:solidFill>
                      <a:schemeClr val="tx1"/>
                    </a:solidFill>
                  </a:rPr>
                  <a:t>: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3C941D8-B7BA-4857-97D9-3D39D684FBD9}"/>
                  </a:ext>
                </a:extLst>
              </p:cNvPr>
              <p:cNvSpPr/>
              <p:nvPr/>
            </p:nvSpPr>
            <p:spPr bwMode="auto">
              <a:xfrm>
                <a:off x="4275000" y="3613737"/>
                <a:ext cx="1512428" cy="48401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 (SFD)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89AA7FF-8C2B-4816-8536-50AA731BE689}"/>
                  </a:ext>
                </a:extLst>
              </p:cNvPr>
              <p:cNvCxnSpPr/>
              <p:nvPr/>
            </p:nvCxnSpPr>
            <p:spPr bwMode="auto">
              <a:xfrm>
                <a:off x="5787427" y="3916223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CE44772-81B7-45E2-B1B5-D76D9293B30B}"/>
                  </a:ext>
                </a:extLst>
              </p:cNvPr>
              <p:cNvSpPr/>
              <p:nvPr/>
            </p:nvSpPr>
            <p:spPr bwMode="auto">
              <a:xfrm>
                <a:off x="6619262" y="3613737"/>
                <a:ext cx="1512428" cy="48401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1C6BF5A-FC77-4B30-AFB2-E1A35F56E7A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16742" y="3669856"/>
              <a:ext cx="7560840" cy="839328"/>
              <a:chOff x="550425" y="4856471"/>
              <a:chExt cx="9938093" cy="1103226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1C45289-DE96-44AB-ABA5-D3957ECBAB80}"/>
                  </a:ext>
                </a:extLst>
              </p:cNvPr>
              <p:cNvSpPr txBox="1"/>
              <p:nvPr/>
            </p:nvSpPr>
            <p:spPr>
              <a:xfrm>
                <a:off x="550425" y="4856471"/>
                <a:ext cx="20871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TGaz</a:t>
                </a:r>
                <a:r>
                  <a:rPr lang="en-US" b="1" dirty="0">
                    <a:solidFill>
                      <a:schemeClr val="tx1"/>
                    </a:solidFill>
                  </a:rPr>
                  <a:t>: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03714B9-50CC-43A1-B0C4-6FD9B1F1E329}"/>
                  </a:ext>
                </a:extLst>
              </p:cNvPr>
              <p:cNvSpPr/>
              <p:nvPr/>
            </p:nvSpPr>
            <p:spPr bwMode="auto">
              <a:xfrm>
                <a:off x="1943302" y="5230423"/>
                <a:ext cx="1512428" cy="48259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Usage model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E4193D-742B-410D-9D5B-2242164DD6C0}"/>
                  </a:ext>
                </a:extLst>
              </p:cNvPr>
              <p:cNvSpPr/>
              <p:nvPr/>
            </p:nvSpPr>
            <p:spPr bwMode="auto">
              <a:xfrm>
                <a:off x="4287565" y="5229009"/>
                <a:ext cx="1512428" cy="48400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Functional requirements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FDCB87F-492D-44E1-82E4-4F17DEE2E23A}"/>
                  </a:ext>
                </a:extLst>
              </p:cNvPr>
              <p:cNvCxnSpPr/>
              <p:nvPr/>
            </p:nvCxnSpPr>
            <p:spPr bwMode="auto">
              <a:xfrm>
                <a:off x="3455730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48AF1EB-BEF7-4C50-A921-C00CE69F51E2}"/>
                  </a:ext>
                </a:extLst>
              </p:cNvPr>
              <p:cNvSpPr/>
              <p:nvPr/>
            </p:nvSpPr>
            <p:spPr bwMode="auto">
              <a:xfrm>
                <a:off x="6631828" y="5230423"/>
                <a:ext cx="1512428" cy="48401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7B2FB4BC-2144-4CD5-98CB-7964C9EB4408}"/>
                  </a:ext>
                </a:extLst>
              </p:cNvPr>
              <p:cNvCxnSpPr/>
              <p:nvPr/>
            </p:nvCxnSpPr>
            <p:spPr bwMode="auto">
              <a:xfrm>
                <a:off x="5799992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83A26CC5-83EE-440B-9621-5AAA7692F991}"/>
                  </a:ext>
                </a:extLst>
              </p:cNvPr>
              <p:cNvCxnSpPr/>
              <p:nvPr/>
            </p:nvCxnSpPr>
            <p:spPr bwMode="auto">
              <a:xfrm>
                <a:off x="8144255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76F90B0-F796-46CE-82CB-A1E88D4A3A07}"/>
                  </a:ext>
                </a:extLst>
              </p:cNvPr>
              <p:cNvSpPr/>
              <p:nvPr/>
            </p:nvSpPr>
            <p:spPr bwMode="auto">
              <a:xfrm>
                <a:off x="8976090" y="5230423"/>
                <a:ext cx="1512428" cy="48401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646E523-F714-4F76-AE20-6205277389A5}"/>
                  </a:ext>
                </a:extLst>
              </p:cNvPr>
              <p:cNvGrpSpPr/>
              <p:nvPr/>
            </p:nvGrpSpPr>
            <p:grpSpPr>
              <a:xfrm>
                <a:off x="1943301" y="5087304"/>
                <a:ext cx="1512428" cy="872393"/>
                <a:chOff x="2281259" y="5223255"/>
                <a:chExt cx="685272" cy="455796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ADEA66FF-CDE1-4637-A658-B7539BA72D6D}"/>
                    </a:ext>
                  </a:extLst>
                </p:cNvPr>
                <p:cNvCxnSpPr/>
                <p:nvPr/>
              </p:nvCxnSpPr>
              <p:spPr bwMode="auto">
                <a:xfrm>
                  <a:off x="2281259" y="5223255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FF39AD60-7299-4218-A7D9-6F7DA218804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2281259" y="5247003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D61770F-6627-4769-BB11-A1FA1C701901}"/>
                  </a:ext>
                </a:extLst>
              </p:cNvPr>
              <p:cNvGrpSpPr/>
              <p:nvPr/>
            </p:nvGrpSpPr>
            <p:grpSpPr>
              <a:xfrm>
                <a:off x="4273148" y="5064576"/>
                <a:ext cx="1512428" cy="872393"/>
                <a:chOff x="2281259" y="5223255"/>
                <a:chExt cx="685272" cy="455796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EB889AA-D9F0-4B85-AB08-2DEA507CD0CB}"/>
                    </a:ext>
                  </a:extLst>
                </p:cNvPr>
                <p:cNvCxnSpPr/>
                <p:nvPr/>
              </p:nvCxnSpPr>
              <p:spPr bwMode="auto">
                <a:xfrm>
                  <a:off x="2281259" y="5223255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2FEB524A-EF46-4DCD-8DF8-35FF88BEB28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2281259" y="5247003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1A1CD639-3822-47FF-83B8-75EEBEDEEE09}"/>
                </a:ext>
              </a:extLst>
            </p:cNvPr>
            <p:cNvSpPr/>
            <p:nvPr/>
          </p:nvSpPr>
          <p:spPr bwMode="auto">
            <a:xfrm rot="2901312">
              <a:off x="7664775" y="4456430"/>
              <a:ext cx="374723" cy="806669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Sep. 26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13:00-14:30 ET / </a:t>
            </a:r>
            <a:r>
              <a:rPr lang="en-US" altLang="en-US" kern="0" dirty="0"/>
              <a:t>10:00 – 11:30 PT*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Oct. 10t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</a:t>
            </a:r>
            <a:r>
              <a:rPr lang="en-US" altLang="en-US" kern="0" baseline="30000" dirty="0"/>
              <a:t> </a:t>
            </a:r>
            <a:r>
              <a:rPr lang="en-US" altLang="en-US" kern="0" dirty="0"/>
              <a:t>	13:00-14:30 ET / 10:00 – 11:30 PT*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Oct. 24t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</a:t>
            </a:r>
            <a:r>
              <a:rPr lang="en-US" altLang="en-US" kern="0" baseline="30000" dirty="0"/>
              <a:t> </a:t>
            </a:r>
            <a:r>
              <a:rPr lang="en-US" altLang="en-US" kern="0" dirty="0"/>
              <a:t>	13:00-14:30 ET / 10:00 – 11:30 PT</a:t>
            </a:r>
            <a:r>
              <a:rPr lang="en-US" altLang="en-US" sz="1800" b="0" kern="0" baseline="30000" dirty="0">
                <a:solidFill>
                  <a:schemeClr val="tx1"/>
                </a:solidFill>
              </a:rPr>
              <a:t> ┼</a:t>
            </a: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Nov. 7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</a:t>
            </a:r>
            <a:r>
              <a:rPr lang="en-US" altLang="en-US" kern="0" baseline="30000" dirty="0"/>
              <a:t> </a:t>
            </a:r>
            <a:r>
              <a:rPr lang="en-US" altLang="en-US" kern="0" dirty="0"/>
              <a:t>		13:00-14:30 ET / 10:00 – 11:30 </a:t>
            </a:r>
            <a:r>
              <a:rPr lang="en-US" altLang="en-US" kern="0"/>
              <a:t>PT*</a:t>
            </a:r>
            <a:endParaRPr lang="en-US" altLang="en-US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22147</TotalTime>
  <Words>294</Words>
  <Application>Microsoft Office PowerPoint</Application>
  <PresentationFormat>Widescreen</PresentationFormat>
  <Paragraphs>47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TGbk 320MHz Positioning Sep. Meeting Closing Report</vt:lpstr>
      <vt:lpstr>Abstract</vt:lpstr>
      <vt:lpstr>Sep. Meeting Progress and Targets Towards the Nov. Meeting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298</cp:revision>
  <cp:lastPrinted>1601-01-01T00:00:00Z</cp:lastPrinted>
  <dcterms:created xsi:type="dcterms:W3CDTF">2018-08-06T10:28:59Z</dcterms:created>
  <dcterms:modified xsi:type="dcterms:W3CDTF">2023-09-15T02:13:48Z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