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2569" r:id="rId26"/>
    <p:sldId id="690" r:id="rId27"/>
    <p:sldId id="694" r:id="rId28"/>
    <p:sldId id="2568" r:id="rId29"/>
    <p:sldId id="679" r:id="rId30"/>
    <p:sldId id="680" r:id="rId31"/>
    <p:sldId id="2530" r:id="rId32"/>
    <p:sldId id="2531" r:id="rId33"/>
    <p:sldId id="2533" r:id="rId34"/>
    <p:sldId id="2535" r:id="rId35"/>
    <p:sldId id="2536" r:id="rId36"/>
    <p:sldId id="2537" r:id="rId37"/>
    <p:sldId id="2538" r:id="rId38"/>
    <p:sldId id="2567" r:id="rId39"/>
    <p:sldId id="2400" r:id="rId40"/>
    <p:sldId id="2513" r:id="rId41"/>
    <p:sldId id="2551" r:id="rId42"/>
    <p:sldId id="2527" r:id="rId43"/>
    <p:sldId id="2555" r:id="rId44"/>
    <p:sldId id="2556" r:id="rId45"/>
    <p:sldId id="2557" r:id="rId46"/>
    <p:sldId id="2572" r:id="rId47"/>
    <p:sldId id="2570" r:id="rId48"/>
    <p:sldId id="2571" r:id="rId49"/>
    <p:sldId id="2558" r:id="rId50"/>
    <p:sldId id="2573" r:id="rId51"/>
    <p:sldId id="2574" r:id="rId52"/>
    <p:sldId id="2580" r:id="rId53"/>
    <p:sldId id="2581" r:id="rId54"/>
    <p:sldId id="2575" r:id="rId55"/>
    <p:sldId id="2576" r:id="rId56"/>
    <p:sldId id="2578" r:id="rId57"/>
    <p:sldId id="2579" r:id="rId58"/>
    <p:sldId id="2552" r:id="rId59"/>
    <p:sldId id="315" r:id="rId60"/>
    <p:sldId id="312" r:id="rId61"/>
    <p:sldId id="318" r:id="rId62"/>
    <p:sldId id="472" r:id="rId63"/>
    <p:sldId id="473" r:id="rId64"/>
    <p:sldId id="474" r:id="rId65"/>
    <p:sldId id="480" r:id="rId66"/>
    <p:sldId id="259" r:id="rId67"/>
    <p:sldId id="260" r:id="rId68"/>
    <p:sldId id="261" r:id="rId69"/>
    <p:sldId id="2525" r:id="rId70"/>
    <p:sldId id="2559" r:id="rId71"/>
    <p:sldId id="2560" r:id="rId72"/>
    <p:sldId id="2561" r:id="rId73"/>
    <p:sldId id="2563" r:id="rId74"/>
    <p:sldId id="2564" r:id="rId75"/>
    <p:sldId id="2562" r:id="rId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 id="2569"/>
          </p14:sldIdLst>
        </p14:section>
        <p14:section name="Sep. 11th - Sep. IEEE Interim meeting" id="{DE843586-E506-4D30-A655-52B441F0114A}">
          <p14:sldIdLst>
            <p14:sldId id="690"/>
            <p14:sldId id="694"/>
            <p14:sldId id="2568"/>
            <p14:sldId id="679"/>
            <p14:sldId id="680"/>
          </p14:sldIdLst>
        </p14:section>
        <p14:section name="Sep. 12th - Sep. IEEE interim meeting" id="{D686ED55-D2EA-43E3-A87F-725BDBE41CF2}">
          <p14:sldIdLst>
            <p14:sldId id="2530"/>
            <p14:sldId id="2531"/>
            <p14:sldId id="2533"/>
            <p14:sldId id="2535"/>
          </p14:sldIdLst>
        </p14:section>
        <p14:section name="Sep. 13th - Sep. IEEE interim meeting" id="{8E838D38-B45C-442C-8603-25CE94919C41}">
          <p14:sldIdLst>
            <p14:sldId id="2536"/>
            <p14:sldId id="2537"/>
            <p14:sldId id="2538"/>
            <p14:sldId id="2567"/>
            <p14:sldId id="2400"/>
            <p14:sldId id="2513"/>
            <p14:sldId id="2551"/>
            <p14:sldId id="2527"/>
          </p14:sldIdLst>
        </p14:section>
        <p14:section name="Sep. 26th - TGbk Telecon" id="{F8BFB4D9-F246-4861-A091-0456138443BF}">
          <p14:sldIdLst>
            <p14:sldId id="2555"/>
            <p14:sldId id="2556"/>
            <p14:sldId id="2557"/>
            <p14:sldId id="2572"/>
            <p14:sldId id="2570"/>
            <p14:sldId id="2571"/>
            <p14:sldId id="2558"/>
          </p14:sldIdLst>
        </p14:section>
        <p14:section name="Oct. 24th - TGbk Telecon" id="{F1C69C6B-8777-4948-BA1A-19268548BBC3}">
          <p14:sldIdLst>
            <p14:sldId id="2573"/>
            <p14:sldId id="2574"/>
            <p14:sldId id="2580"/>
            <p14:sldId id="2581"/>
            <p14:sldId id="2575"/>
            <p14:sldId id="2576"/>
            <p14:sldId id="2578"/>
            <p14:sldId id="2579"/>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821EE4-43CC-41C7-823F-538C8D7C1D8C}" v="2" dt="2023-10-24T00:05:09.30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23" d="100"/>
          <a:sy n="123" d="100"/>
        </p:scale>
        <p:origin x="342"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5/10/relationships/revisionInfo" Target="revisionInfo.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A5E3338-C18C-4413-AC6D-BCD4B7A10D67}"/>
    <pc:docChg chg="undo custSel addSld modSld sldOrd modMainMaster addSection modSection">
      <pc:chgData name="Segev, Jonathan" userId="7c67a1b0-8725-4553-8055-0888dbcaef94" providerId="ADAL" clId="{2A5E3338-C18C-4413-AC6D-BCD4B7A10D67}" dt="2023-09-26T18:04:27.829" v="78" actId="6549"/>
      <pc:docMkLst>
        <pc:docMk/>
      </pc:docMkLst>
      <pc:sldChg chg="modSp mod">
        <pc:chgData name="Segev, Jonathan" userId="7c67a1b0-8725-4553-8055-0888dbcaef94" providerId="ADAL" clId="{2A5E3338-C18C-4413-AC6D-BCD4B7A10D67}" dt="2023-09-26T15:15:18.732" v="7" actId="20577"/>
        <pc:sldMkLst>
          <pc:docMk/>
          <pc:sldMk cId="0" sldId="256"/>
        </pc:sldMkLst>
        <pc:spChg chg="mod">
          <ac:chgData name="Segev, Jonathan" userId="7c67a1b0-8725-4553-8055-0888dbcaef94" providerId="ADAL" clId="{2A5E3338-C18C-4413-AC6D-BCD4B7A10D67}" dt="2023-09-26T15:15:18.732" v="7" actId="20577"/>
          <ac:spMkLst>
            <pc:docMk/>
            <pc:sldMk cId="0" sldId="256"/>
            <ac:spMk id="3074" creationId="{00000000-0000-0000-0000-000000000000}"/>
          </ac:spMkLst>
        </pc:spChg>
      </pc:sldChg>
      <pc:sldChg chg="modSp mod ord">
        <pc:chgData name="Segev, Jonathan" userId="7c67a1b0-8725-4553-8055-0888dbcaef94" providerId="ADAL" clId="{2A5E3338-C18C-4413-AC6D-BCD4B7A10D67}" dt="2023-09-26T15:17:30.200" v="31" actId="20577"/>
        <pc:sldMkLst>
          <pc:docMk/>
          <pc:sldMk cId="1087431890" sldId="2555"/>
        </pc:sldMkLst>
        <pc:spChg chg="mod">
          <ac:chgData name="Segev, Jonathan" userId="7c67a1b0-8725-4553-8055-0888dbcaef94" providerId="ADAL" clId="{2A5E3338-C18C-4413-AC6D-BCD4B7A10D67}" dt="2023-09-26T15:17:30.200" v="31" actId="20577"/>
          <ac:spMkLst>
            <pc:docMk/>
            <pc:sldMk cId="1087431890" sldId="2555"/>
            <ac:spMk id="2" creationId="{00000000-0000-0000-0000-000000000000}"/>
          </ac:spMkLst>
        </pc:spChg>
      </pc:sldChg>
      <pc:sldChg chg="modSp mod ord">
        <pc:chgData name="Segev, Jonathan" userId="7c67a1b0-8725-4553-8055-0888dbcaef94" providerId="ADAL" clId="{2A5E3338-C18C-4413-AC6D-BCD4B7A10D67}" dt="2023-09-26T17:16:41.120" v="70" actId="20577"/>
        <pc:sldMkLst>
          <pc:docMk/>
          <pc:sldMk cId="2003109545" sldId="2556"/>
        </pc:sldMkLst>
        <pc:spChg chg="mod">
          <ac:chgData name="Segev, Jonathan" userId="7c67a1b0-8725-4553-8055-0888dbcaef94" providerId="ADAL" clId="{2A5E3338-C18C-4413-AC6D-BCD4B7A10D67}" dt="2023-09-26T15:24:23.231" v="63" actId="20577"/>
          <ac:spMkLst>
            <pc:docMk/>
            <pc:sldMk cId="2003109545" sldId="2556"/>
            <ac:spMk id="2" creationId="{00000000-0000-0000-0000-000000000000}"/>
          </ac:spMkLst>
        </pc:spChg>
        <pc:graphicFrameChg chg="mod modGraphic">
          <ac:chgData name="Segev, Jonathan" userId="7c67a1b0-8725-4553-8055-0888dbcaef94" providerId="ADAL" clId="{2A5E3338-C18C-4413-AC6D-BCD4B7A10D67}" dt="2023-09-26T17:16:41.120" v="70" actId="20577"/>
          <ac:graphicFrameMkLst>
            <pc:docMk/>
            <pc:sldMk cId="2003109545" sldId="2556"/>
            <ac:graphicFrameMk id="7" creationId="{00000000-0000-0000-0000-000000000000}"/>
          </ac:graphicFrameMkLst>
        </pc:graphicFrameChg>
      </pc:sldChg>
      <pc:sldChg chg="ord">
        <pc:chgData name="Segev, Jonathan" userId="7c67a1b0-8725-4553-8055-0888dbcaef94" providerId="ADAL" clId="{2A5E3338-C18C-4413-AC6D-BCD4B7A10D67}" dt="2023-09-26T15:16:44.499" v="15"/>
        <pc:sldMkLst>
          <pc:docMk/>
          <pc:sldMk cId="1976725893" sldId="2557"/>
        </pc:sldMkLst>
      </pc:sldChg>
      <pc:sldChg chg="ord">
        <pc:chgData name="Segev, Jonathan" userId="7c67a1b0-8725-4553-8055-0888dbcaef94" providerId="ADAL" clId="{2A5E3338-C18C-4413-AC6D-BCD4B7A10D67}" dt="2023-09-26T15:16:46.266" v="17"/>
        <pc:sldMkLst>
          <pc:docMk/>
          <pc:sldMk cId="2432537812" sldId="2558"/>
        </pc:sldMkLst>
      </pc:sldChg>
      <pc:sldChg chg="modSp mod">
        <pc:chgData name="Segev, Jonathan" userId="7c67a1b0-8725-4553-8055-0888dbcaef94" providerId="ADAL" clId="{2A5E3338-C18C-4413-AC6D-BCD4B7A10D67}" dt="2023-09-26T17:03:02.415" v="64" actId="20577"/>
        <pc:sldMkLst>
          <pc:docMk/>
          <pc:sldMk cId="4266442716" sldId="2566"/>
        </pc:sldMkLst>
        <pc:spChg chg="mod">
          <ac:chgData name="Segev, Jonathan" userId="7c67a1b0-8725-4553-8055-0888dbcaef94" providerId="ADAL" clId="{2A5E3338-C18C-4413-AC6D-BCD4B7A10D67}" dt="2023-09-26T17:03:02.415" v="64" actId="20577"/>
          <ac:spMkLst>
            <pc:docMk/>
            <pc:sldMk cId="4266442716" sldId="2566"/>
            <ac:spMk id="3" creationId="{00000000-0000-0000-0000-000000000000}"/>
          </ac:spMkLst>
        </pc:spChg>
      </pc:sldChg>
      <pc:sldChg chg="add">
        <pc:chgData name="Segev, Jonathan" userId="7c67a1b0-8725-4553-8055-0888dbcaef94" providerId="ADAL" clId="{2A5E3338-C18C-4413-AC6D-BCD4B7A10D67}" dt="2023-09-26T18:03:58.786" v="71"/>
        <pc:sldMkLst>
          <pc:docMk/>
          <pc:sldMk cId="410912294" sldId="2570"/>
        </pc:sldMkLst>
      </pc:sldChg>
      <pc:sldChg chg="modSp new mod">
        <pc:chgData name="Segev, Jonathan" userId="7c67a1b0-8725-4553-8055-0888dbcaef94" providerId="ADAL" clId="{2A5E3338-C18C-4413-AC6D-BCD4B7A10D67}" dt="2023-09-26T18:04:05.278" v="75" actId="20577"/>
        <pc:sldMkLst>
          <pc:docMk/>
          <pc:sldMk cId="2399232887" sldId="2571"/>
        </pc:sldMkLst>
        <pc:spChg chg="mod">
          <ac:chgData name="Segev, Jonathan" userId="7c67a1b0-8725-4553-8055-0888dbcaef94" providerId="ADAL" clId="{2A5E3338-C18C-4413-AC6D-BCD4B7A10D67}" dt="2023-09-26T18:04:05.278" v="75" actId="20577"/>
          <ac:spMkLst>
            <pc:docMk/>
            <pc:sldMk cId="2399232887" sldId="2571"/>
            <ac:spMk id="2" creationId="{B873A349-C436-6073-C041-F0A98122595E}"/>
          </ac:spMkLst>
        </pc:spChg>
      </pc:sldChg>
      <pc:sldChg chg="modSp add mod">
        <pc:chgData name="Segev, Jonathan" userId="7c67a1b0-8725-4553-8055-0888dbcaef94" providerId="ADAL" clId="{2A5E3338-C18C-4413-AC6D-BCD4B7A10D67}" dt="2023-09-26T18:04:27.829" v="78" actId="6549"/>
        <pc:sldMkLst>
          <pc:docMk/>
          <pc:sldMk cId="228464886" sldId="2572"/>
        </pc:sldMkLst>
        <pc:spChg chg="mod">
          <ac:chgData name="Segev, Jonathan" userId="7c67a1b0-8725-4553-8055-0888dbcaef94" providerId="ADAL" clId="{2A5E3338-C18C-4413-AC6D-BCD4B7A10D67}" dt="2023-09-26T18:04:27.829" v="78" actId="6549"/>
          <ac:spMkLst>
            <pc:docMk/>
            <pc:sldMk cId="228464886" sldId="2572"/>
            <ac:spMk id="8" creationId="{CC5B7EB9-3DEF-4981-89A9-614127FF9327}"/>
          </ac:spMkLst>
        </pc:spChg>
      </pc:sldChg>
      <pc:sldMasterChg chg="modSp mod">
        <pc:chgData name="Segev, Jonathan" userId="7c67a1b0-8725-4553-8055-0888dbcaef94" providerId="ADAL" clId="{2A5E3338-C18C-4413-AC6D-BCD4B7A10D67}" dt="2023-09-26T15:15:11.899" v="1" actId="20577"/>
        <pc:sldMasterMkLst>
          <pc:docMk/>
          <pc:sldMasterMk cId="0" sldId="2147483648"/>
        </pc:sldMasterMkLst>
        <pc:spChg chg="mod">
          <ac:chgData name="Segev, Jonathan" userId="7c67a1b0-8725-4553-8055-0888dbcaef94" providerId="ADAL" clId="{2A5E3338-C18C-4413-AC6D-BCD4B7A10D67}" dt="2023-09-26T15:15:11.899" v="1" actId="20577"/>
          <ac:spMkLst>
            <pc:docMk/>
            <pc:sldMasterMk cId="0" sldId="2147483648"/>
            <ac:spMk id="10" creationId="{00000000-0000-0000-0000-000000000000}"/>
          </ac:spMkLst>
        </pc:spChg>
      </pc:sldMasterChg>
    </pc:docChg>
  </pc:docChgLst>
  <pc:docChgLst>
    <pc:chgData name="Segev, Jonathan" userId="7c67a1b0-8725-4553-8055-0888dbcaef94" providerId="ADAL" clId="{0E572EBF-6BF6-4936-BEA0-80C1F19B4A37}"/>
    <pc:docChg chg="custSel delSld modSld modSection">
      <pc:chgData name="Segev, Jonathan" userId="7c67a1b0-8725-4553-8055-0888dbcaef94" providerId="ADAL" clId="{0E572EBF-6BF6-4936-BEA0-80C1F19B4A37}" dt="2023-09-15T02:13:14.290" v="428" actId="6549"/>
      <pc:docMkLst>
        <pc:docMk/>
      </pc:docMkLst>
      <pc:sldChg chg="modSp mod">
        <pc:chgData name="Segev, Jonathan" userId="7c67a1b0-8725-4553-8055-0888dbcaef94" providerId="ADAL" clId="{0E572EBF-6BF6-4936-BEA0-80C1F19B4A37}" dt="2023-09-13T18:29:38.056" v="1" actId="20577"/>
        <pc:sldMkLst>
          <pc:docMk/>
          <pc:sldMk cId="0" sldId="256"/>
        </pc:sldMkLst>
        <pc:spChg chg="mod">
          <ac:chgData name="Segev, Jonathan" userId="7c67a1b0-8725-4553-8055-0888dbcaef94" providerId="ADAL" clId="{0E572EBF-6BF6-4936-BEA0-80C1F19B4A37}" dt="2023-09-13T18:29:38.056" v="1" actId="20577"/>
          <ac:spMkLst>
            <pc:docMk/>
            <pc:sldMk cId="0" sldId="256"/>
            <ac:spMk id="3074" creationId="{00000000-0000-0000-0000-000000000000}"/>
          </ac:spMkLst>
        </pc:spChg>
      </pc:sldChg>
      <pc:sldChg chg="modSp mod">
        <pc:chgData name="Segev, Jonathan" userId="7c67a1b0-8725-4553-8055-0888dbcaef94" providerId="ADAL" clId="{0E572EBF-6BF6-4936-BEA0-80C1F19B4A37}" dt="2023-09-13T18:35:15.894" v="212"/>
        <pc:sldMkLst>
          <pc:docMk/>
          <pc:sldMk cId="1354867337" sldId="2400"/>
        </pc:sldMkLst>
        <pc:spChg chg="mod">
          <ac:chgData name="Segev, Jonathan" userId="7c67a1b0-8725-4553-8055-0888dbcaef94" providerId="ADAL" clId="{0E572EBF-6BF6-4936-BEA0-80C1F19B4A37}" dt="2023-09-13T18:35:15.894" v="212"/>
          <ac:spMkLst>
            <pc:docMk/>
            <pc:sldMk cId="1354867337" sldId="2400"/>
            <ac:spMk id="8" creationId="{CC5B7EB9-3DEF-4981-89A9-614127FF9327}"/>
          </ac:spMkLst>
        </pc:spChg>
      </pc:sldChg>
      <pc:sldChg chg="modSp mod">
        <pc:chgData name="Segev, Jonathan" userId="7c67a1b0-8725-4553-8055-0888dbcaef94" providerId="ADAL" clId="{0E572EBF-6BF6-4936-BEA0-80C1F19B4A37}" dt="2023-09-13T18:37:59.467" v="426" actId="20577"/>
        <pc:sldMkLst>
          <pc:docMk/>
          <pc:sldMk cId="3018441176" sldId="2513"/>
        </pc:sldMkLst>
        <pc:spChg chg="mod">
          <ac:chgData name="Segev, Jonathan" userId="7c67a1b0-8725-4553-8055-0888dbcaef94" providerId="ADAL" clId="{0E572EBF-6BF6-4936-BEA0-80C1F19B4A37}" dt="2023-09-13T18:35:35.904" v="215" actId="20577"/>
          <ac:spMkLst>
            <pc:docMk/>
            <pc:sldMk cId="3018441176" sldId="2513"/>
            <ac:spMk id="2" creationId="{E93E8C48-D0FE-45AE-A892-200CA7D54BC4}"/>
          </ac:spMkLst>
        </pc:spChg>
        <pc:spChg chg="mod">
          <ac:chgData name="Segev, Jonathan" userId="7c67a1b0-8725-4553-8055-0888dbcaef94" providerId="ADAL" clId="{0E572EBF-6BF6-4936-BEA0-80C1F19B4A37}" dt="2023-09-13T18:37:59.467" v="426" actId="20577"/>
          <ac:spMkLst>
            <pc:docMk/>
            <pc:sldMk cId="3018441176" sldId="2513"/>
            <ac:spMk id="3" creationId="{F4989200-2622-46AD-AE0D-4E2448C695E7}"/>
          </ac:spMkLst>
        </pc:spChg>
        <pc:spChg chg="mod">
          <ac:chgData name="Segev, Jonathan" userId="7c67a1b0-8725-4553-8055-0888dbcaef94" providerId="ADAL" clId="{0E572EBF-6BF6-4936-BEA0-80C1F19B4A37}" dt="2023-09-13T18:37:32.866" v="348" actId="1076"/>
          <ac:spMkLst>
            <pc:docMk/>
            <pc:sldMk cId="3018441176" sldId="2513"/>
            <ac:spMk id="30" creationId="{1A1CD639-3822-47FF-83B8-75EEBEDEEE09}"/>
          </ac:spMkLst>
        </pc:spChg>
        <pc:grpChg chg="mod">
          <ac:chgData name="Segev, Jonathan" userId="7c67a1b0-8725-4553-8055-0888dbcaef94" providerId="ADAL" clId="{0E572EBF-6BF6-4936-BEA0-80C1F19B4A37}" dt="2023-09-13T18:37:32.866" v="348" actId="1076"/>
          <ac:grpSpMkLst>
            <pc:docMk/>
            <pc:sldMk cId="3018441176" sldId="2513"/>
            <ac:grpSpMk id="10" creationId="{9C3037FA-DCCF-4501-86FC-77889B31AD16}"/>
          </ac:grpSpMkLst>
        </pc:grpChg>
        <pc:grpChg chg="mod">
          <ac:chgData name="Segev, Jonathan" userId="7c67a1b0-8725-4553-8055-0888dbcaef94" providerId="ADAL" clId="{0E572EBF-6BF6-4936-BEA0-80C1F19B4A37}" dt="2023-09-13T18:37:32.866" v="348" actId="1076"/>
          <ac:grpSpMkLst>
            <pc:docMk/>
            <pc:sldMk cId="3018441176" sldId="2513"/>
            <ac:grpSpMk id="15" creationId="{51C6BF5A-FC77-4B30-AFB2-E1A35F56E7A5}"/>
          </ac:grpSpMkLst>
        </pc:grpChg>
      </pc:sldChg>
      <pc:sldChg chg="modSp mod">
        <pc:chgData name="Segev, Jonathan" userId="7c67a1b0-8725-4553-8055-0888dbcaef94" providerId="ADAL" clId="{0E572EBF-6BF6-4936-BEA0-80C1F19B4A37}" dt="2023-09-13T18:31:53.959" v="57" actId="20577"/>
        <pc:sldMkLst>
          <pc:docMk/>
          <pc:sldMk cId="451544889" sldId="2537"/>
        </pc:sldMkLst>
        <pc:graphicFrameChg chg="mod modGraphic">
          <ac:chgData name="Segev, Jonathan" userId="7c67a1b0-8725-4553-8055-0888dbcaef94" providerId="ADAL" clId="{0E572EBF-6BF6-4936-BEA0-80C1F19B4A37}" dt="2023-09-13T18:31:53.959" v="57" actId="20577"/>
          <ac:graphicFrameMkLst>
            <pc:docMk/>
            <pc:sldMk cId="451544889" sldId="2537"/>
            <ac:graphicFrameMk id="7" creationId="{00000000-0000-0000-0000-000000000000}"/>
          </ac:graphicFrameMkLst>
        </pc:graphicFrameChg>
      </pc:sldChg>
      <pc:sldChg chg="modSp mod">
        <pc:chgData name="Segev, Jonathan" userId="7c67a1b0-8725-4553-8055-0888dbcaef94" providerId="ADAL" clId="{0E572EBF-6BF6-4936-BEA0-80C1F19B4A37}" dt="2023-09-15T02:13:14.290" v="428" actId="6549"/>
        <pc:sldMkLst>
          <pc:docMk/>
          <pc:sldMk cId="1347433081" sldId="2538"/>
        </pc:sldMkLst>
        <pc:spChg chg="mod">
          <ac:chgData name="Segev, Jonathan" userId="7c67a1b0-8725-4553-8055-0888dbcaef94" providerId="ADAL" clId="{0E572EBF-6BF6-4936-BEA0-80C1F19B4A37}" dt="2023-09-15T02:13:14.290" v="428" actId="6549"/>
          <ac:spMkLst>
            <pc:docMk/>
            <pc:sldMk cId="1347433081" sldId="2538"/>
            <ac:spMk id="45" creationId="{A9B7E138-5657-ABEE-F09D-3A66AE22F7E4}"/>
          </ac:spMkLst>
        </pc:spChg>
      </pc:sldChg>
      <pc:sldChg chg="modSp del mod">
        <pc:chgData name="Segev, Jonathan" userId="7c67a1b0-8725-4553-8055-0888dbcaef94" providerId="ADAL" clId="{0E572EBF-6BF6-4936-BEA0-80C1F19B4A37}" dt="2023-09-13T18:38:03.314" v="427" actId="47"/>
        <pc:sldMkLst>
          <pc:docMk/>
          <pc:sldMk cId="1704647827" sldId="2549"/>
        </pc:sldMkLst>
        <pc:spChg chg="mod">
          <ac:chgData name="Segev, Jonathan" userId="7c67a1b0-8725-4553-8055-0888dbcaef94" providerId="ADAL" clId="{0E572EBF-6BF6-4936-BEA0-80C1F19B4A37}" dt="2023-09-13T18:36:18.339" v="280" actId="21"/>
          <ac:spMkLst>
            <pc:docMk/>
            <pc:sldMk cId="1704647827" sldId="2549"/>
            <ac:spMk id="3" creationId="{F4989200-2622-46AD-AE0D-4E2448C695E7}"/>
          </ac:spMkLst>
        </pc:spChg>
      </pc:sldChg>
      <pc:sldChg chg="addSp modSp mod">
        <pc:chgData name="Segev, Jonathan" userId="7c67a1b0-8725-4553-8055-0888dbcaef94" providerId="ADAL" clId="{0E572EBF-6BF6-4936-BEA0-80C1F19B4A37}" dt="2023-09-13T18:33:44.728" v="208" actId="14100"/>
        <pc:sldMkLst>
          <pc:docMk/>
          <pc:sldMk cId="327341192" sldId="2567"/>
        </pc:sldMkLst>
        <pc:spChg chg="mod">
          <ac:chgData name="Segev, Jonathan" userId="7c67a1b0-8725-4553-8055-0888dbcaef94" providerId="ADAL" clId="{0E572EBF-6BF6-4936-BEA0-80C1F19B4A37}" dt="2023-09-13T18:33:26.923" v="155" actId="207"/>
          <ac:spMkLst>
            <pc:docMk/>
            <pc:sldMk cId="327341192" sldId="2567"/>
            <ac:spMk id="18" creationId="{9248664F-350D-4A54-861F-45A599C584BF}"/>
          </ac:spMkLst>
        </pc:spChg>
        <pc:cxnChg chg="add mod">
          <ac:chgData name="Segev, Jonathan" userId="7c67a1b0-8725-4553-8055-0888dbcaef94" providerId="ADAL" clId="{0E572EBF-6BF6-4936-BEA0-80C1F19B4A37}" dt="2023-09-13T18:33:44.728" v="208" actId="14100"/>
          <ac:cxnSpMkLst>
            <pc:docMk/>
            <pc:sldMk cId="327341192" sldId="2567"/>
            <ac:cxnSpMk id="3" creationId="{CFDB7F5C-CF80-EEEC-F80F-1B7C407A2983}"/>
          </ac:cxnSpMkLst>
        </pc:cxnChg>
      </pc:sldChg>
    </pc:docChg>
  </pc:docChgLst>
  <pc:docChgLst>
    <pc:chgData name="Segev, Jonathan" userId="7c67a1b0-8725-4553-8055-0888dbcaef94" providerId="ADAL" clId="{47821EE4-43CC-41C7-823F-538C8D7C1D8C}"/>
    <pc:docChg chg="undo custSel addSld delSld modSld modMainMaster modSection">
      <pc:chgData name="Segev, Jonathan" userId="7c67a1b0-8725-4553-8055-0888dbcaef94" providerId="ADAL" clId="{47821EE4-43CC-41C7-823F-538C8D7C1D8C}" dt="2023-10-24T00:28:38.918" v="537" actId="6549"/>
      <pc:docMkLst>
        <pc:docMk/>
      </pc:docMkLst>
      <pc:sldChg chg="modSp mod">
        <pc:chgData name="Segev, Jonathan" userId="7c67a1b0-8725-4553-8055-0888dbcaef94" providerId="ADAL" clId="{47821EE4-43CC-41C7-823F-538C8D7C1D8C}" dt="2023-10-24T00:04:47.447" v="11" actId="20577"/>
        <pc:sldMkLst>
          <pc:docMk/>
          <pc:sldMk cId="0" sldId="256"/>
        </pc:sldMkLst>
        <pc:spChg chg="mod">
          <ac:chgData name="Segev, Jonathan" userId="7c67a1b0-8725-4553-8055-0888dbcaef94" providerId="ADAL" clId="{47821EE4-43CC-41C7-823F-538C8D7C1D8C}" dt="2023-10-24T00:04:47.447" v="11" actId="20577"/>
          <ac:spMkLst>
            <pc:docMk/>
            <pc:sldMk cId="0" sldId="256"/>
            <ac:spMk id="3074" creationId="{00000000-0000-0000-0000-000000000000}"/>
          </ac:spMkLst>
        </pc:spChg>
      </pc:sldChg>
      <pc:sldChg chg="modSp add mod">
        <pc:chgData name="Segev, Jonathan" userId="7c67a1b0-8725-4553-8055-0888dbcaef94" providerId="ADAL" clId="{47821EE4-43CC-41C7-823F-538C8D7C1D8C}" dt="2023-10-24T00:06:37.653" v="177" actId="20577"/>
        <pc:sldMkLst>
          <pc:docMk/>
          <pc:sldMk cId="3534826656" sldId="2573"/>
        </pc:sldMkLst>
        <pc:spChg chg="mod">
          <ac:chgData name="Segev, Jonathan" userId="7c67a1b0-8725-4553-8055-0888dbcaef94" providerId="ADAL" clId="{47821EE4-43CC-41C7-823F-538C8D7C1D8C}" dt="2023-10-24T00:05:29.801" v="26" actId="5793"/>
          <ac:spMkLst>
            <pc:docMk/>
            <pc:sldMk cId="3534826656" sldId="2573"/>
            <ac:spMk id="2" creationId="{00000000-0000-0000-0000-000000000000}"/>
          </ac:spMkLst>
        </pc:spChg>
        <pc:spChg chg="mod">
          <ac:chgData name="Segev, Jonathan" userId="7c67a1b0-8725-4553-8055-0888dbcaef94" providerId="ADAL" clId="{47821EE4-43CC-41C7-823F-538C8D7C1D8C}" dt="2023-10-24T00:06:37.653" v="177" actId="20577"/>
          <ac:spMkLst>
            <pc:docMk/>
            <pc:sldMk cId="3534826656" sldId="2573"/>
            <ac:spMk id="3" creationId="{00000000-0000-0000-0000-000000000000}"/>
          </ac:spMkLst>
        </pc:spChg>
      </pc:sldChg>
      <pc:sldChg chg="modSp add mod">
        <pc:chgData name="Segev, Jonathan" userId="7c67a1b0-8725-4553-8055-0888dbcaef94" providerId="ADAL" clId="{47821EE4-43CC-41C7-823F-538C8D7C1D8C}" dt="2023-10-24T00:28:38.918" v="537" actId="6549"/>
        <pc:sldMkLst>
          <pc:docMk/>
          <pc:sldMk cId="1475906898" sldId="2574"/>
        </pc:sldMkLst>
        <pc:spChg chg="mod">
          <ac:chgData name="Segev, Jonathan" userId="7c67a1b0-8725-4553-8055-0888dbcaef94" providerId="ADAL" clId="{47821EE4-43CC-41C7-823F-538C8D7C1D8C}" dt="2023-10-24T00:28:38.918" v="537" actId="6549"/>
          <ac:spMkLst>
            <pc:docMk/>
            <pc:sldMk cId="1475906898" sldId="2574"/>
            <ac:spMk id="2" creationId="{00000000-0000-0000-0000-000000000000}"/>
          </ac:spMkLst>
        </pc:spChg>
        <pc:graphicFrameChg chg="modGraphic">
          <ac:chgData name="Segev, Jonathan" userId="7c67a1b0-8725-4553-8055-0888dbcaef94" providerId="ADAL" clId="{47821EE4-43CC-41C7-823F-538C8D7C1D8C}" dt="2023-10-24T00:07:16.788" v="230" actId="20577"/>
          <ac:graphicFrameMkLst>
            <pc:docMk/>
            <pc:sldMk cId="1475906898" sldId="2574"/>
            <ac:graphicFrameMk id="7" creationId="{00000000-0000-0000-0000-000000000000}"/>
          </ac:graphicFrameMkLst>
        </pc:graphicFrameChg>
      </pc:sldChg>
      <pc:sldChg chg="add">
        <pc:chgData name="Segev, Jonathan" userId="7c67a1b0-8725-4553-8055-0888dbcaef94" providerId="ADAL" clId="{47821EE4-43CC-41C7-823F-538C8D7C1D8C}" dt="2023-10-24T00:05:09.309" v="12"/>
        <pc:sldMkLst>
          <pc:docMk/>
          <pc:sldMk cId="3261026220" sldId="2575"/>
        </pc:sldMkLst>
      </pc:sldChg>
      <pc:sldChg chg="add">
        <pc:chgData name="Segev, Jonathan" userId="7c67a1b0-8725-4553-8055-0888dbcaef94" providerId="ADAL" clId="{47821EE4-43CC-41C7-823F-538C8D7C1D8C}" dt="2023-10-24T00:05:09.309" v="12"/>
        <pc:sldMkLst>
          <pc:docMk/>
          <pc:sldMk cId="258396137" sldId="2576"/>
        </pc:sldMkLst>
      </pc:sldChg>
      <pc:sldChg chg="add del">
        <pc:chgData name="Segev, Jonathan" userId="7c67a1b0-8725-4553-8055-0888dbcaef94" providerId="ADAL" clId="{47821EE4-43CC-41C7-823F-538C8D7C1D8C}" dt="2023-10-24T00:20:25.922" v="516" actId="47"/>
        <pc:sldMkLst>
          <pc:docMk/>
          <pc:sldMk cId="1058140704" sldId="2577"/>
        </pc:sldMkLst>
      </pc:sldChg>
      <pc:sldChg chg="add">
        <pc:chgData name="Segev, Jonathan" userId="7c67a1b0-8725-4553-8055-0888dbcaef94" providerId="ADAL" clId="{47821EE4-43CC-41C7-823F-538C8D7C1D8C}" dt="2023-10-24T00:05:09.309" v="12"/>
        <pc:sldMkLst>
          <pc:docMk/>
          <pc:sldMk cId="4173959202" sldId="2578"/>
        </pc:sldMkLst>
      </pc:sldChg>
      <pc:sldChg chg="add">
        <pc:chgData name="Segev, Jonathan" userId="7c67a1b0-8725-4553-8055-0888dbcaef94" providerId="ADAL" clId="{47821EE4-43CC-41C7-823F-538C8D7C1D8C}" dt="2023-10-24T00:05:09.309" v="12"/>
        <pc:sldMkLst>
          <pc:docMk/>
          <pc:sldMk cId="1584178727" sldId="2579"/>
        </pc:sldMkLst>
      </pc:sldChg>
      <pc:sldChg chg="modSp new mod">
        <pc:chgData name="Segev, Jonathan" userId="7c67a1b0-8725-4553-8055-0888dbcaef94" providerId="ADAL" clId="{47821EE4-43CC-41C7-823F-538C8D7C1D8C}" dt="2023-10-24T00:07:50.959" v="246" actId="113"/>
        <pc:sldMkLst>
          <pc:docMk/>
          <pc:sldMk cId="1162347939" sldId="2580"/>
        </pc:sldMkLst>
        <pc:spChg chg="mod">
          <ac:chgData name="Segev, Jonathan" userId="7c67a1b0-8725-4553-8055-0888dbcaef94" providerId="ADAL" clId="{47821EE4-43CC-41C7-823F-538C8D7C1D8C}" dt="2023-10-24T00:07:50.959" v="246" actId="113"/>
          <ac:spMkLst>
            <pc:docMk/>
            <pc:sldMk cId="1162347939" sldId="2580"/>
            <ac:spMk id="2" creationId="{F58AFEF7-6907-14D7-342D-9A849274DD75}"/>
          </ac:spMkLst>
        </pc:spChg>
      </pc:sldChg>
      <pc:sldChg chg="modSp new mod">
        <pc:chgData name="Segev, Jonathan" userId="7c67a1b0-8725-4553-8055-0888dbcaef94" providerId="ADAL" clId="{47821EE4-43CC-41C7-823F-538C8D7C1D8C}" dt="2023-10-24T00:20:43.111" v="532" actId="20577"/>
        <pc:sldMkLst>
          <pc:docMk/>
          <pc:sldMk cId="1870266862" sldId="2581"/>
        </pc:sldMkLst>
        <pc:spChg chg="mod">
          <ac:chgData name="Segev, Jonathan" userId="7c67a1b0-8725-4553-8055-0888dbcaef94" providerId="ADAL" clId="{47821EE4-43CC-41C7-823F-538C8D7C1D8C}" dt="2023-10-24T00:08:13.696" v="282" actId="20577"/>
          <ac:spMkLst>
            <pc:docMk/>
            <pc:sldMk cId="1870266862" sldId="2581"/>
            <ac:spMk id="2" creationId="{8DF4DC3A-BD5F-9427-08C2-022588D92D77}"/>
          </ac:spMkLst>
        </pc:spChg>
        <pc:spChg chg="mod">
          <ac:chgData name="Segev, Jonathan" userId="7c67a1b0-8725-4553-8055-0888dbcaef94" providerId="ADAL" clId="{47821EE4-43CC-41C7-823F-538C8D7C1D8C}" dt="2023-10-24T00:20:43.111" v="532" actId="20577"/>
          <ac:spMkLst>
            <pc:docMk/>
            <pc:sldMk cId="1870266862" sldId="2581"/>
            <ac:spMk id="3" creationId="{42F90100-EDA1-D782-CE48-7B3B2B474F57}"/>
          </ac:spMkLst>
        </pc:spChg>
      </pc:sldChg>
      <pc:sldMasterChg chg="modSp mod">
        <pc:chgData name="Segev, Jonathan" userId="7c67a1b0-8725-4553-8055-0888dbcaef94" providerId="ADAL" clId="{47821EE4-43CC-41C7-823F-538C8D7C1D8C}" dt="2023-10-24T00:04:28.450" v="3" actId="20577"/>
        <pc:sldMasterMkLst>
          <pc:docMk/>
          <pc:sldMasterMk cId="0" sldId="2147483648"/>
        </pc:sldMasterMkLst>
        <pc:spChg chg="mod">
          <ac:chgData name="Segev, Jonathan" userId="7c67a1b0-8725-4553-8055-0888dbcaef94" providerId="ADAL" clId="{47821EE4-43CC-41C7-823F-538C8D7C1D8C}" dt="2023-10-24T00:04:28.450"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421420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802.11-23/1334r5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fc97a8df-9809-496b-9a5f-25b524bfd641/regProcessStep1"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Sep.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2023-10-23</a:t>
            </a:r>
          </a:p>
        </p:txBody>
      </p:sp>
      <p:sp>
        <p:nvSpPr>
          <p:cNvPr id="6" name="Date Placeholder 3"/>
          <p:cNvSpPr>
            <a:spLocks noGrp="1"/>
          </p:cNvSpPr>
          <p:nvPr>
            <p:ph type="dt" idx="10"/>
          </p:nvPr>
        </p:nvSpPr>
        <p:spPr/>
        <p:txBody>
          <a:bodyPr/>
          <a:lstStyle/>
          <a:p>
            <a:r>
              <a:rPr lang="en-US"/>
              <a:t>Oct.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Sep.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Sep. and Nov.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50158115"/>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 </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A6483-FE0D-2348-E84F-149305A0E13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77C1D7-A4BA-1A69-2AAD-40E269DDD31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DE5CC5A-FD42-149C-A1F7-41D427DDBC4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EE35C84-628A-5B43-718E-536AEEC9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2415660-0B48-7671-EC0B-F13F20632984}"/>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463003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9927779"/>
              </p:ext>
            </p:extLst>
          </p:nvPr>
        </p:nvGraphicFramePr>
        <p:xfrm>
          <a:off x="767408" y="1260086"/>
          <a:ext cx="10607559" cy="1554400"/>
        </p:xfrm>
        <a:graphic>
          <a:graphicData uri="http://schemas.openxmlformats.org/drawingml/2006/table">
            <a:tbl>
              <a:tblPr firstRow="1" bandRow="1">
                <a:tableStyleId>{21E4AEA4-8DFA-4A89-87EB-49C32662AFE0}</a:tableStyleId>
              </a:tblPr>
              <a:tblGrid>
                <a:gridCol w="1062613">
                  <a:extLst>
                    <a:ext uri="{9D8B030D-6E8A-4147-A177-3AD203B41FA5}">
                      <a16:colId xmlns:a16="http://schemas.microsoft.com/office/drawing/2014/main" val="20000"/>
                    </a:ext>
                  </a:extLst>
                </a:gridCol>
                <a:gridCol w="1626037">
                  <a:extLst>
                    <a:ext uri="{9D8B030D-6E8A-4147-A177-3AD203B41FA5}">
                      <a16:colId xmlns:a16="http://schemas.microsoft.com/office/drawing/2014/main" val="20001"/>
                    </a:ext>
                  </a:extLst>
                </a:gridCol>
                <a:gridCol w="4464936">
                  <a:extLst>
                    <a:ext uri="{9D8B030D-6E8A-4147-A177-3AD203B41FA5}">
                      <a16:colId xmlns:a16="http://schemas.microsoft.com/office/drawing/2014/main" val="20002"/>
                    </a:ext>
                  </a:extLst>
                </a:gridCol>
                <a:gridCol w="1533125">
                  <a:extLst>
                    <a:ext uri="{9D8B030D-6E8A-4147-A177-3AD203B41FA5}">
                      <a16:colId xmlns:a16="http://schemas.microsoft.com/office/drawing/2014/main" val="3219614300"/>
                    </a:ext>
                  </a:extLst>
                </a:gridCol>
                <a:gridCol w="192084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4201403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Agenda</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Sep. to Nov.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87292067"/>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11-23-1626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Diverse PHY Changes for 320 MHz Ranging</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(as of July)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Oct. 2023</a:t>
            </a:r>
            <a:endParaRPr lang="en-GB" dirty="0"/>
          </a:p>
        </p:txBody>
      </p:sp>
      <p:sp>
        <p:nvSpPr>
          <p:cNvPr id="7" name="Rectangle 6">
            <a:extLst>
              <a:ext uri="{FF2B5EF4-FFF2-40B4-BE49-F238E27FC236}">
                <a16:creationId xmlns:a16="http://schemas.microsoft.com/office/drawing/2014/main" id="{F8B442AE-627F-0A9A-5F64-FB59003C8F30}"/>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5" name="Rectangle 14">
            <a:extLst>
              <a:ext uri="{FF2B5EF4-FFF2-40B4-BE49-F238E27FC236}">
                <a16:creationId xmlns:a16="http://schemas.microsoft.com/office/drawing/2014/main" id="{73ADB041-727B-178E-5A10-5946B3DF69B1}"/>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6" name="Rectangle 15">
            <a:extLst>
              <a:ext uri="{FF2B5EF4-FFF2-40B4-BE49-F238E27FC236}">
                <a16:creationId xmlns:a16="http://schemas.microsoft.com/office/drawing/2014/main" id="{45FD4677-4125-B284-0AFF-50E4BEC4432B}"/>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7" name="Rectangle 16">
            <a:extLst>
              <a:ext uri="{FF2B5EF4-FFF2-40B4-BE49-F238E27FC236}">
                <a16:creationId xmlns:a16="http://schemas.microsoft.com/office/drawing/2014/main" id="{CC26DA89-F519-4456-D13D-1EA28FE6DF81}"/>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8" name="Rectangle 17">
            <a:extLst>
              <a:ext uri="{FF2B5EF4-FFF2-40B4-BE49-F238E27FC236}">
                <a16:creationId xmlns:a16="http://schemas.microsoft.com/office/drawing/2014/main" id="{9B30D0DA-787E-E1EC-96D4-57D2B0D589DB}"/>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9" name="Rectangle 18">
            <a:extLst>
              <a:ext uri="{FF2B5EF4-FFF2-40B4-BE49-F238E27FC236}">
                <a16:creationId xmlns:a16="http://schemas.microsoft.com/office/drawing/2014/main" id="{962E4039-49F9-E1A8-67B2-6149A32A7CB5}"/>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20" name="Rectangle 19">
            <a:extLst>
              <a:ext uri="{FF2B5EF4-FFF2-40B4-BE49-F238E27FC236}">
                <a16:creationId xmlns:a16="http://schemas.microsoft.com/office/drawing/2014/main" id="{EA71A6B3-681F-8094-7BF7-68ABC1095B24}"/>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1" name="Rectangle 20">
            <a:extLst>
              <a:ext uri="{FF2B5EF4-FFF2-40B4-BE49-F238E27FC236}">
                <a16:creationId xmlns:a16="http://schemas.microsoft.com/office/drawing/2014/main" id="{43BB7140-FCB4-CC53-D6C0-5DB226B8E58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2" name="Line 15">
            <a:extLst>
              <a:ext uri="{FF2B5EF4-FFF2-40B4-BE49-F238E27FC236}">
                <a16:creationId xmlns:a16="http://schemas.microsoft.com/office/drawing/2014/main" id="{F0DDFB48-F00F-7453-14B4-097BE13BC3E0}"/>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3" name="Line 14">
            <a:extLst>
              <a:ext uri="{FF2B5EF4-FFF2-40B4-BE49-F238E27FC236}">
                <a16:creationId xmlns:a16="http://schemas.microsoft.com/office/drawing/2014/main" id="{4E400F63-81F6-4689-94C5-D7DE6B1C303E}"/>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5" name="Line 10">
            <a:extLst>
              <a:ext uri="{FF2B5EF4-FFF2-40B4-BE49-F238E27FC236}">
                <a16:creationId xmlns:a16="http://schemas.microsoft.com/office/drawing/2014/main" id="{9546A1B2-E759-214C-42B1-DA53AF508B22}"/>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2" name="Line 11">
            <a:extLst>
              <a:ext uri="{FF2B5EF4-FFF2-40B4-BE49-F238E27FC236}">
                <a16:creationId xmlns:a16="http://schemas.microsoft.com/office/drawing/2014/main" id="{B87943A8-86A3-4426-684D-893711BAF932}"/>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3" name="Line 15">
            <a:extLst>
              <a:ext uri="{FF2B5EF4-FFF2-40B4-BE49-F238E27FC236}">
                <a16:creationId xmlns:a16="http://schemas.microsoft.com/office/drawing/2014/main" id="{ED31FE89-6998-04E7-7AB3-4EE3E443C45C}"/>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4" name="Line 15">
            <a:extLst>
              <a:ext uri="{FF2B5EF4-FFF2-40B4-BE49-F238E27FC236}">
                <a16:creationId xmlns:a16="http://schemas.microsoft.com/office/drawing/2014/main" id="{72A97422-AA4B-5472-7561-0188330DCB74}"/>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5" name="Rectangle 34">
            <a:extLst>
              <a:ext uri="{FF2B5EF4-FFF2-40B4-BE49-F238E27FC236}">
                <a16:creationId xmlns:a16="http://schemas.microsoft.com/office/drawing/2014/main" id="{5F1EBBCD-7691-6698-7257-6E8C5365D09F}"/>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36" name="Line 15">
            <a:extLst>
              <a:ext uri="{FF2B5EF4-FFF2-40B4-BE49-F238E27FC236}">
                <a16:creationId xmlns:a16="http://schemas.microsoft.com/office/drawing/2014/main" id="{DB12A39E-F728-F599-2BD3-FA91726756AE}"/>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37" name="Text Box 26">
            <a:extLst>
              <a:ext uri="{FF2B5EF4-FFF2-40B4-BE49-F238E27FC236}">
                <a16:creationId xmlns:a16="http://schemas.microsoft.com/office/drawing/2014/main" id="{AB1AE7C6-ECF6-5114-FCA8-312110E8F454}"/>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38" name="Isosceles Triangle 37">
            <a:extLst>
              <a:ext uri="{FF2B5EF4-FFF2-40B4-BE49-F238E27FC236}">
                <a16:creationId xmlns:a16="http://schemas.microsoft.com/office/drawing/2014/main" id="{3A9099D6-D2E6-100C-6F6B-BFC416888050}"/>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9" name="Rectangle 38">
            <a:extLst>
              <a:ext uri="{FF2B5EF4-FFF2-40B4-BE49-F238E27FC236}">
                <a16:creationId xmlns:a16="http://schemas.microsoft.com/office/drawing/2014/main" id="{B735B7B5-B308-92F2-69B0-F17A63743542}"/>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40" name="Isosceles Triangle 39">
            <a:extLst>
              <a:ext uri="{FF2B5EF4-FFF2-40B4-BE49-F238E27FC236}">
                <a16:creationId xmlns:a16="http://schemas.microsoft.com/office/drawing/2014/main" id="{5ACA023A-1531-CAE6-3035-EC557E800F54}"/>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3" name="Text Box 26">
            <a:extLst>
              <a:ext uri="{FF2B5EF4-FFF2-40B4-BE49-F238E27FC236}">
                <a16:creationId xmlns:a16="http://schemas.microsoft.com/office/drawing/2014/main" id="{A3020D80-E419-09F7-7FCF-86AE5AB84EAC}"/>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45" name="Rectangle 44">
            <a:extLst>
              <a:ext uri="{FF2B5EF4-FFF2-40B4-BE49-F238E27FC236}">
                <a16:creationId xmlns:a16="http://schemas.microsoft.com/office/drawing/2014/main" id="{A9B7E138-5657-ABEE-F09D-3A66AE22F7E4}"/>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 amendment text development</a:t>
            </a:r>
          </a:p>
        </p:txBody>
      </p:sp>
      <p:cxnSp>
        <p:nvCxnSpPr>
          <p:cNvPr id="46" name="Straight Connector 45">
            <a:extLst>
              <a:ext uri="{FF2B5EF4-FFF2-40B4-BE49-F238E27FC236}">
                <a16:creationId xmlns:a16="http://schemas.microsoft.com/office/drawing/2014/main" id="{416936A9-8B7B-EAFF-EA1C-562516D76C63}"/>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a:extLst>
              <a:ext uri="{FF2B5EF4-FFF2-40B4-BE49-F238E27FC236}">
                <a16:creationId xmlns:a16="http://schemas.microsoft.com/office/drawing/2014/main" id="{C8BA9A7E-90EB-4AC1-DBB6-83AADB545B12}"/>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48" name="Rectangle 47">
            <a:extLst>
              <a:ext uri="{FF2B5EF4-FFF2-40B4-BE49-F238E27FC236}">
                <a16:creationId xmlns:a16="http://schemas.microsoft.com/office/drawing/2014/main" id="{49214169-7904-A181-0948-ADEDF657F010}"/>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49" name="Rectangle 48">
            <a:extLst>
              <a:ext uri="{FF2B5EF4-FFF2-40B4-BE49-F238E27FC236}">
                <a16:creationId xmlns:a16="http://schemas.microsoft.com/office/drawing/2014/main" id="{2A83E130-E7F2-2199-A2E5-E93F3A281CB3}"/>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50" name="Rectangle 49">
            <a:extLst>
              <a:ext uri="{FF2B5EF4-FFF2-40B4-BE49-F238E27FC236}">
                <a16:creationId xmlns:a16="http://schemas.microsoft.com/office/drawing/2014/main" id="{937C5026-3796-5DAD-B38F-EF8473090D14}"/>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51" name="Rectangle 50">
            <a:extLst>
              <a:ext uri="{FF2B5EF4-FFF2-40B4-BE49-F238E27FC236}">
                <a16:creationId xmlns:a16="http://schemas.microsoft.com/office/drawing/2014/main" id="{95CFE6A5-877D-593E-5D87-9D933ECC3AF8}"/>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52" name="Rectangle 51">
            <a:extLst>
              <a:ext uri="{FF2B5EF4-FFF2-40B4-BE49-F238E27FC236}">
                <a16:creationId xmlns:a16="http://schemas.microsoft.com/office/drawing/2014/main" id="{2C390E59-B550-1D76-68C7-980638B6A856}"/>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53" name="Rectangle 52">
            <a:extLst>
              <a:ext uri="{FF2B5EF4-FFF2-40B4-BE49-F238E27FC236}">
                <a16:creationId xmlns:a16="http://schemas.microsoft.com/office/drawing/2014/main" id="{80D48E37-00B3-8DCE-1BF1-5B0C0D21535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54" name="Rectangle 53">
            <a:extLst>
              <a:ext uri="{FF2B5EF4-FFF2-40B4-BE49-F238E27FC236}">
                <a16:creationId xmlns:a16="http://schemas.microsoft.com/office/drawing/2014/main" id="{39D15AF4-1AFB-29A4-5CCC-643320B0B08D}"/>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55" name="Rectangle 54">
            <a:extLst>
              <a:ext uri="{FF2B5EF4-FFF2-40B4-BE49-F238E27FC236}">
                <a16:creationId xmlns:a16="http://schemas.microsoft.com/office/drawing/2014/main" id="{49FB3872-3850-8A98-A266-D0D3EA44EC4D}"/>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56" name="Rectangle 55">
            <a:extLst>
              <a:ext uri="{FF2B5EF4-FFF2-40B4-BE49-F238E27FC236}">
                <a16:creationId xmlns:a16="http://schemas.microsoft.com/office/drawing/2014/main" id="{2531DB4B-9FE3-D1D9-AE21-1D511F96D871}"/>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57" name="Rectangle 56">
            <a:extLst>
              <a:ext uri="{FF2B5EF4-FFF2-40B4-BE49-F238E27FC236}">
                <a16:creationId xmlns:a16="http://schemas.microsoft.com/office/drawing/2014/main" id="{3FDBDE29-756B-F269-EF82-608F81B18A65}"/>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58" name="Straight Connector 57">
            <a:extLst>
              <a:ext uri="{FF2B5EF4-FFF2-40B4-BE49-F238E27FC236}">
                <a16:creationId xmlns:a16="http://schemas.microsoft.com/office/drawing/2014/main" id="{74FC47F3-0175-D710-4D5D-A51145EC4755}"/>
              </a:ext>
            </a:extLst>
          </p:cNvPr>
          <p:cNvCxnSpPr>
            <a:cxnSpLocks/>
            <a:endCxn id="4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a:extLst>
              <a:ext uri="{FF2B5EF4-FFF2-40B4-BE49-F238E27FC236}">
                <a16:creationId xmlns:a16="http://schemas.microsoft.com/office/drawing/2014/main" id="{3720F114-E2E2-F75F-F3AB-09FE6D31BBD4}"/>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a:extLst>
              <a:ext uri="{FF2B5EF4-FFF2-40B4-BE49-F238E27FC236}">
                <a16:creationId xmlns:a16="http://schemas.microsoft.com/office/drawing/2014/main" id="{FB7C5B3E-9309-2675-45B5-B7971F48C72B}"/>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a:extLst>
              <a:ext uri="{FF2B5EF4-FFF2-40B4-BE49-F238E27FC236}">
                <a16:creationId xmlns:a16="http://schemas.microsoft.com/office/drawing/2014/main" id="{9E909EB3-3459-777A-342D-E3202EF9D5B9}"/>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a:extLst>
              <a:ext uri="{FF2B5EF4-FFF2-40B4-BE49-F238E27FC236}">
                <a16:creationId xmlns:a16="http://schemas.microsoft.com/office/drawing/2014/main" id="{E6F6F91F-25B3-7329-4183-9D9D37A0271F}"/>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33B98585-5F48-60D0-8EFE-1D3660B82CE1}"/>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a:extLst>
              <a:ext uri="{FF2B5EF4-FFF2-40B4-BE49-F238E27FC236}">
                <a16:creationId xmlns:a16="http://schemas.microsoft.com/office/drawing/2014/main" id="{B5E51571-13A4-AD75-0538-59A531B12513}"/>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a:extLst>
              <a:ext uri="{FF2B5EF4-FFF2-40B4-BE49-F238E27FC236}">
                <a16:creationId xmlns:a16="http://schemas.microsoft.com/office/drawing/2014/main" id="{41D20854-77B1-80C1-A762-22C3D23EDE98}"/>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a:extLst>
              <a:ext uri="{FF2B5EF4-FFF2-40B4-BE49-F238E27FC236}">
                <a16:creationId xmlns:a16="http://schemas.microsoft.com/office/drawing/2014/main" id="{FEB53E4D-2B18-7866-7CE0-5DEE83A66DC6}"/>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Oct.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gradFill flip="none" rotWithShape="1">
            <a:gsLst>
              <a:gs pos="0">
                <a:schemeClr val="accent1">
                  <a:lumMod val="5000"/>
                  <a:lumOff val="95000"/>
                </a:schemeClr>
              </a:gs>
              <a:gs pos="0">
                <a:schemeClr val="accent1"/>
              </a:gs>
              <a:gs pos="100000">
                <a:srgbClr val="FFFF00"/>
              </a:gs>
              <a:gs pos="3100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Straight Connector 2">
            <a:extLst>
              <a:ext uri="{FF2B5EF4-FFF2-40B4-BE49-F238E27FC236}">
                <a16:creationId xmlns:a16="http://schemas.microsoft.com/office/drawing/2014/main" id="{CFDB7F5C-CF80-EEEC-F80F-1B7C407A2983}"/>
              </a:ext>
            </a:extLst>
          </p:cNvPr>
          <p:cNvCxnSpPr>
            <a:cxnSpLocks/>
          </p:cNvCxnSpPr>
          <p:nvPr/>
        </p:nvCxnSpPr>
        <p:spPr bwMode="auto">
          <a:xfrm flipV="1">
            <a:off x="2208586" y="5753124"/>
            <a:ext cx="5486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Oct.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Sep. 26</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p>
          <a:p>
            <a:pPr lvl="1">
              <a:buFont typeface="Arial" panose="020B0604020202020204" pitchFamily="34" charset="0"/>
              <a:buChar char="•"/>
            </a:pPr>
            <a:r>
              <a:rPr lang="en-US" altLang="en-US" kern="0" dirty="0"/>
              <a:t>Tue. Oct. 10t</a:t>
            </a:r>
            <a:r>
              <a:rPr lang="en-US" altLang="en-US" kern="0" baseline="30000" dirty="0"/>
              <a:t>th</a:t>
            </a:r>
            <a:r>
              <a:rPr lang="en-US" altLang="en-US" kern="0" dirty="0"/>
              <a:t> </a:t>
            </a:r>
            <a:r>
              <a:rPr lang="en-US" altLang="en-US" kern="0" baseline="30000" dirty="0"/>
              <a:t> </a:t>
            </a:r>
            <a:r>
              <a:rPr lang="en-US" altLang="en-US" kern="0" dirty="0"/>
              <a:t>	13:00-14:30 ET / 10:00 – 11:30 PT*</a:t>
            </a:r>
          </a:p>
          <a:p>
            <a:pPr lvl="1">
              <a:buFont typeface="Arial" panose="020B0604020202020204" pitchFamily="34" charset="0"/>
              <a:buChar char="•"/>
            </a:pPr>
            <a:r>
              <a:rPr lang="en-US" altLang="en-US" kern="0" dirty="0"/>
              <a:t>Tue. Oct. 24t</a:t>
            </a:r>
            <a:r>
              <a:rPr lang="en-US" altLang="en-US" kern="0" baseline="30000" dirty="0"/>
              <a:t>th</a:t>
            </a:r>
            <a:r>
              <a:rPr lang="en-US" altLang="en-US" kern="0" dirty="0"/>
              <a:t> </a:t>
            </a:r>
            <a:r>
              <a:rPr lang="en-US" altLang="en-US" kern="0" baseline="30000" dirty="0"/>
              <a:t> </a:t>
            </a:r>
            <a:r>
              <a:rPr lang="en-US" altLang="en-US" kern="0" dirty="0"/>
              <a:t>	13:00-14:30 ET / 10:00 – 11:30 PT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Nov. 7</a:t>
            </a:r>
            <a:r>
              <a:rPr lang="en-US" altLang="en-US" kern="0" baseline="30000" dirty="0"/>
              <a:t>th</a:t>
            </a:r>
            <a:r>
              <a:rPr lang="en-US" altLang="en-US" kern="0" dirty="0"/>
              <a:t> </a:t>
            </a:r>
            <a:r>
              <a:rPr lang="en-US" altLang="en-US" kern="0" baseline="30000" dirty="0"/>
              <a:t> </a:t>
            </a:r>
            <a:r>
              <a:rPr lang="en-US" altLang="en-US" kern="0" dirty="0"/>
              <a:t>		13:00-14:30 ET / 10:00 – 11:30 PT*</a:t>
            </a:r>
          </a:p>
          <a:p>
            <a:pPr marL="457200" lvl="1" indent="0"/>
            <a:endParaRPr lang="en-US" altLang="en-US"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Sep. 2023 IEEE 802.11 meeting week, and teleconferences running between the Sep. and Nov.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Sep. Meeting Progress and Targets Towards the Nov.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26081"/>
            <a:ext cx="10657184" cy="2469919"/>
          </a:xfrm>
        </p:spPr>
        <p:txBody>
          <a:bodyPr/>
          <a:lstStyle/>
          <a:p>
            <a:pPr>
              <a:buFont typeface="Arial" panose="020B0604020202020204" pitchFamily="34" charset="0"/>
              <a:buChar char="•"/>
            </a:pPr>
            <a:r>
              <a:rPr lang="en-US" b="0" dirty="0"/>
              <a:t>Main topic for discussion for the week:</a:t>
            </a:r>
          </a:p>
          <a:p>
            <a:pPr lvl="1">
              <a:buFont typeface="Arial" panose="020B0604020202020204" pitchFamily="34" charset="0"/>
              <a:buChar char="•"/>
            </a:pPr>
            <a:r>
              <a:rPr lang="en-US" dirty="0"/>
              <a:t>MLD operation.</a:t>
            </a:r>
          </a:p>
          <a:p>
            <a:pPr>
              <a:buFont typeface="Arial" panose="020B0604020202020204" pitchFamily="34" charset="0"/>
              <a:buChar char="•"/>
            </a:pPr>
            <a:r>
              <a:rPr lang="en-US" b="0" dirty="0"/>
              <a:t>Targets towards the Nov. meeting:</a:t>
            </a:r>
          </a:p>
          <a:p>
            <a:pPr lvl="1">
              <a:buFont typeface="Arial" panose="020B0604020202020204" pitchFamily="34" charset="0"/>
              <a:buChar char="•"/>
            </a:pPr>
            <a:r>
              <a:rPr lang="en-US" dirty="0"/>
              <a:t>Generate P802.11bk draft 0.7 –WG ballot ready (almost).</a:t>
            </a:r>
            <a:endParaRPr lang="en-US" b="0" dirty="0"/>
          </a:p>
          <a:p>
            <a:pPr lvl="1">
              <a:buFont typeface="Arial" panose="020B0604020202020204" pitchFamily="34" charset="0"/>
              <a:buChar char="•"/>
            </a:pPr>
            <a:r>
              <a:rPr lang="en-US" b="0" dirty="0"/>
              <a:t>Continue review and adoption of amendment text.</a:t>
            </a:r>
          </a:p>
          <a:p>
            <a:pPr lvl="1">
              <a:buFont typeface="Arial" panose="020B0604020202020204" pitchFamily="34" charset="0"/>
              <a:buChar char="•"/>
            </a:pPr>
            <a:r>
              <a:rPr lang="en-US" dirty="0"/>
              <a:t>Initiation of Initial WG ballot out of Nov. </a:t>
            </a:r>
            <a:endParaRPr lang="en-US" b="0" dirty="0"/>
          </a:p>
          <a:p>
            <a:pPr>
              <a:buFont typeface="Arial" panose="020B0604020202020204" pitchFamily="34" charset="0"/>
              <a:buChar char="•"/>
            </a:pPr>
            <a:endParaRPr lang="en-US" b="0" dirty="0"/>
          </a:p>
          <a:p>
            <a:pPr marL="457200" lvl="1" indent="0"/>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Oct.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1951873" y="5181009"/>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079776" y="429309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225068" y="4986129"/>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Sep. 26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26</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59410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11-23-1673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on Capability Indication for 320 MHz Positioning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Oct.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Sep. 26</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p>
          <a:p>
            <a:pPr lvl="1">
              <a:buFont typeface="Arial" panose="020B0604020202020204" pitchFamily="34" charset="0"/>
              <a:buChar char="•"/>
            </a:pPr>
            <a:r>
              <a:rPr lang="en-US" altLang="en-US" kern="0" dirty="0"/>
              <a:t>Tue. Oct. 10t</a:t>
            </a:r>
            <a:r>
              <a:rPr lang="en-US" altLang="en-US" kern="0" baseline="30000" dirty="0"/>
              <a:t>th</a:t>
            </a:r>
            <a:r>
              <a:rPr lang="en-US" altLang="en-US" kern="0" dirty="0"/>
              <a:t> </a:t>
            </a:r>
            <a:r>
              <a:rPr lang="en-US" altLang="en-US" kern="0" baseline="30000" dirty="0"/>
              <a:t> </a:t>
            </a:r>
            <a:r>
              <a:rPr lang="en-US" altLang="en-US" kern="0" dirty="0"/>
              <a:t>	13:00-14:30 ET / 10:00 – 11:30 PT*</a:t>
            </a:r>
          </a:p>
          <a:p>
            <a:pPr lvl="1">
              <a:buFont typeface="Arial" panose="020B0604020202020204" pitchFamily="34" charset="0"/>
              <a:buChar char="•"/>
            </a:pPr>
            <a:r>
              <a:rPr lang="en-US" altLang="en-US" kern="0" dirty="0"/>
              <a:t>Tue. Oct. 24t</a:t>
            </a:r>
            <a:r>
              <a:rPr lang="en-US" altLang="en-US" kern="0" baseline="30000" dirty="0"/>
              <a:t>th</a:t>
            </a:r>
            <a:r>
              <a:rPr lang="en-US" altLang="en-US" kern="0" dirty="0"/>
              <a:t> </a:t>
            </a:r>
            <a:r>
              <a:rPr lang="en-US" altLang="en-US" kern="0" baseline="30000" dirty="0"/>
              <a:t> </a:t>
            </a:r>
            <a:r>
              <a:rPr lang="en-US" altLang="en-US" kern="0" dirty="0"/>
              <a:t>	13:00-14:30 ET / 10:00 – 11:30 PT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Nov. 7</a:t>
            </a:r>
            <a:r>
              <a:rPr lang="en-US" altLang="en-US" kern="0" baseline="30000" dirty="0"/>
              <a:t>th</a:t>
            </a:r>
            <a:r>
              <a:rPr lang="en-US" altLang="en-US" kern="0" dirty="0"/>
              <a:t> </a:t>
            </a:r>
            <a:r>
              <a:rPr lang="en-US" altLang="en-US" kern="0" baseline="30000" dirty="0"/>
              <a:t> </a:t>
            </a:r>
            <a:r>
              <a:rPr lang="en-US" altLang="en-US" kern="0" dirty="0"/>
              <a:t>		13:00-14:30 ET / 10:00 – 11:30 PT*</a:t>
            </a:r>
          </a:p>
          <a:p>
            <a:pPr marL="457200" lvl="1" indent="0"/>
            <a:endParaRPr lang="en-US" altLang="en-US"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284648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Oct.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gradFill flip="none" rotWithShape="1">
            <a:gsLst>
              <a:gs pos="0">
                <a:schemeClr val="accent1">
                  <a:lumMod val="5000"/>
                  <a:lumOff val="95000"/>
                </a:schemeClr>
              </a:gs>
              <a:gs pos="0">
                <a:schemeClr val="accent1"/>
              </a:gs>
              <a:gs pos="100000">
                <a:srgbClr val="FFFF00"/>
              </a:gs>
              <a:gs pos="3100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Straight Connector 2">
            <a:extLst>
              <a:ext uri="{FF2B5EF4-FFF2-40B4-BE49-F238E27FC236}">
                <a16:creationId xmlns:a16="http://schemas.microsoft.com/office/drawing/2014/main" id="{CFDB7F5C-CF80-EEEC-F80F-1B7C407A2983}"/>
              </a:ext>
            </a:extLst>
          </p:cNvPr>
          <p:cNvCxnSpPr>
            <a:cxnSpLocks/>
          </p:cNvCxnSpPr>
          <p:nvPr/>
        </p:nvCxnSpPr>
        <p:spPr bwMode="auto">
          <a:xfrm flipV="1">
            <a:off x="2208586" y="5753124"/>
            <a:ext cx="5486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09122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3A349-C436-6073-C041-F0A98122595E}"/>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28C0E144-11F6-4EDE-51C7-36D1D658DA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C4F3CDB-AC39-372A-ECD1-4759B9CC62AC}"/>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68403E34-E0FF-58B6-22CD-AF3CC12417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6AFB3C-06A6-3E2A-CF6B-06F747AD7913}"/>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23992328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https://web.cvent.com/event/fc97a8df-9809-496b-9a5f-25b524bfd641/regProcessStep1</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Oct.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draft status and update (Roy Want -10min)</a:t>
            </a:r>
          </a:p>
          <a:p>
            <a:pPr algn="just">
              <a:spcBef>
                <a:spcPct val="20000"/>
              </a:spcBef>
              <a:buFontTx/>
              <a:buChar char="•"/>
            </a:pPr>
            <a:r>
              <a:rPr lang="en-US" sz="1600" b="0" dirty="0"/>
              <a:t>Announcement for additional vice-chair (5min)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35348266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Oct. 24</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44940214"/>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11-23-1827</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Support for 320MHz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4759068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AFEF7-6907-14D7-342D-9A849274DD75}"/>
              </a:ext>
            </a:extLst>
          </p:cNvPr>
          <p:cNvSpPr>
            <a:spLocks noGrp="1"/>
          </p:cNvSpPr>
          <p:nvPr>
            <p:ph type="title"/>
          </p:nvPr>
        </p:nvSpPr>
        <p:spPr/>
        <p:txBody>
          <a:bodyPr/>
          <a:lstStyle/>
          <a:p>
            <a:r>
              <a:rPr lang="en-US" sz="3200" dirty="0"/>
              <a:t>Draft status and update</a:t>
            </a:r>
            <a:r>
              <a:rPr lang="en-US" dirty="0"/>
              <a:t> </a:t>
            </a:r>
          </a:p>
        </p:txBody>
      </p:sp>
      <p:sp>
        <p:nvSpPr>
          <p:cNvPr id="3" name="Content Placeholder 2">
            <a:extLst>
              <a:ext uri="{FF2B5EF4-FFF2-40B4-BE49-F238E27FC236}">
                <a16:creationId xmlns:a16="http://schemas.microsoft.com/office/drawing/2014/main" id="{A43B03E7-8C6D-DE32-4D99-D6B02D94527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D47B996-BB4C-B880-526C-2C780DF49A01}"/>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7CD6D3-B6F2-C809-FD6E-EB545DA1D6E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05EE55-6683-B2CD-735F-6B7F5B7E0BBE}"/>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1623479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DC3A-BD5F-9427-08C2-022588D92D77}"/>
              </a:ext>
            </a:extLst>
          </p:cNvPr>
          <p:cNvSpPr>
            <a:spLocks noGrp="1"/>
          </p:cNvSpPr>
          <p:nvPr>
            <p:ph type="title"/>
          </p:nvPr>
        </p:nvSpPr>
        <p:spPr/>
        <p:txBody>
          <a:bodyPr/>
          <a:lstStyle/>
          <a:p>
            <a:r>
              <a:rPr lang="en-US" dirty="0"/>
              <a:t>Announcement of Vice-Chair Position</a:t>
            </a:r>
          </a:p>
        </p:txBody>
      </p:sp>
      <p:sp>
        <p:nvSpPr>
          <p:cNvPr id="3" name="Content Placeholder 2">
            <a:extLst>
              <a:ext uri="{FF2B5EF4-FFF2-40B4-BE49-F238E27FC236}">
                <a16:creationId xmlns:a16="http://schemas.microsoft.com/office/drawing/2014/main" id="{42F90100-EDA1-D782-CE48-7B3B2B474F57}"/>
              </a:ext>
            </a:extLst>
          </p:cNvPr>
          <p:cNvSpPr>
            <a:spLocks noGrp="1"/>
          </p:cNvSpPr>
          <p:nvPr>
            <p:ph idx="1"/>
          </p:nvPr>
        </p:nvSpPr>
        <p:spPr/>
        <p:txBody>
          <a:bodyPr/>
          <a:lstStyle/>
          <a:p>
            <a:pPr>
              <a:buFont typeface="Arial" panose="020B0604020202020204" pitchFamily="34" charset="0"/>
              <a:buChar char="•"/>
            </a:pPr>
            <a:r>
              <a:rPr lang="en-US" dirty="0"/>
              <a:t>Currently TG leadership consists of:</a:t>
            </a:r>
          </a:p>
          <a:p>
            <a:pPr lvl="1">
              <a:buFont typeface="Arial" panose="020B0604020202020204" pitchFamily="34" charset="0"/>
              <a:buChar char="•"/>
            </a:pPr>
            <a:r>
              <a:rPr lang="en-US" dirty="0"/>
              <a:t>Chair (Jonathan Segev)</a:t>
            </a:r>
          </a:p>
          <a:p>
            <a:pPr lvl="1">
              <a:buFont typeface="Arial" panose="020B0604020202020204" pitchFamily="34" charset="0"/>
              <a:buChar char="•"/>
            </a:pPr>
            <a:r>
              <a:rPr lang="en-US" dirty="0"/>
              <a:t>Vice chair (Assaf Kasher)</a:t>
            </a:r>
          </a:p>
          <a:p>
            <a:pPr lvl="1">
              <a:buFont typeface="Arial" panose="020B0604020202020204" pitchFamily="34" charset="0"/>
              <a:buChar char="•"/>
            </a:pPr>
            <a:r>
              <a:rPr lang="en-US" dirty="0"/>
              <a:t>Secretary (Dibakar Das)</a:t>
            </a:r>
          </a:p>
          <a:p>
            <a:pPr lvl="1">
              <a:buFont typeface="Arial" panose="020B0604020202020204" pitchFamily="34" charset="0"/>
              <a:buChar char="•"/>
            </a:pPr>
            <a:r>
              <a:rPr lang="en-US" dirty="0"/>
              <a:t>Editor (Roy Want)</a:t>
            </a:r>
          </a:p>
          <a:p>
            <a:pPr>
              <a:buFont typeface="Arial" panose="020B0604020202020204" pitchFamily="34" charset="0"/>
              <a:buChar char="•"/>
            </a:pPr>
            <a:r>
              <a:rPr lang="en-US" b="0" dirty="0"/>
              <a:t>“The TG Vice-Chair assists the TG Chair in carrying out the TG Chair Functions. ”.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294FE6FA-956B-0E30-3AF6-9D5BA3EB8F0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7F35B62-073E-3A10-B64B-63F3AEE3D8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2FA648E-DFBA-1E6F-3512-C48F6311AF75}"/>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8702668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3261026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Oct.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Sep. 26</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p>
          <a:p>
            <a:pPr lvl="1">
              <a:buFont typeface="Arial" panose="020B0604020202020204" pitchFamily="34" charset="0"/>
              <a:buChar char="•"/>
            </a:pPr>
            <a:r>
              <a:rPr lang="en-US" altLang="en-US" kern="0" dirty="0"/>
              <a:t>Tue. Oct. 10t</a:t>
            </a:r>
            <a:r>
              <a:rPr lang="en-US" altLang="en-US" kern="0" baseline="30000" dirty="0"/>
              <a:t>th</a:t>
            </a:r>
            <a:r>
              <a:rPr lang="en-US" altLang="en-US" kern="0" dirty="0"/>
              <a:t> </a:t>
            </a:r>
            <a:r>
              <a:rPr lang="en-US" altLang="en-US" kern="0" baseline="30000" dirty="0"/>
              <a:t> </a:t>
            </a:r>
            <a:r>
              <a:rPr lang="en-US" altLang="en-US" kern="0" dirty="0"/>
              <a:t>	13:00-14:30 ET / 10:00 – 11:30 PT*</a:t>
            </a:r>
          </a:p>
          <a:p>
            <a:pPr lvl="1">
              <a:buFont typeface="Arial" panose="020B0604020202020204" pitchFamily="34" charset="0"/>
              <a:buChar char="•"/>
            </a:pPr>
            <a:r>
              <a:rPr lang="en-US" altLang="en-US" kern="0" dirty="0"/>
              <a:t>Tue. Oct. 24t</a:t>
            </a:r>
            <a:r>
              <a:rPr lang="en-US" altLang="en-US" kern="0" baseline="30000" dirty="0"/>
              <a:t>th</a:t>
            </a:r>
            <a:r>
              <a:rPr lang="en-US" altLang="en-US" kern="0" dirty="0"/>
              <a:t> </a:t>
            </a:r>
            <a:r>
              <a:rPr lang="en-US" altLang="en-US" kern="0" baseline="30000" dirty="0"/>
              <a:t> </a:t>
            </a:r>
            <a:r>
              <a:rPr lang="en-US" altLang="en-US" kern="0" dirty="0"/>
              <a:t>	13:00-14:30 ET / 10:00 – 11:30 PT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Nov. 7</a:t>
            </a:r>
            <a:r>
              <a:rPr lang="en-US" altLang="en-US" kern="0" baseline="30000" dirty="0"/>
              <a:t>th</a:t>
            </a:r>
            <a:r>
              <a:rPr lang="en-US" altLang="en-US" kern="0" dirty="0"/>
              <a:t> </a:t>
            </a:r>
            <a:r>
              <a:rPr lang="en-US" altLang="en-US" kern="0" baseline="30000" dirty="0"/>
              <a:t> </a:t>
            </a:r>
            <a:r>
              <a:rPr lang="en-US" altLang="en-US" kern="0" dirty="0"/>
              <a:t>		13:00-14:30 ET / 10:00 – 11:30 PT*</a:t>
            </a:r>
          </a:p>
          <a:p>
            <a:pPr marL="457200" lvl="1" indent="0"/>
            <a:endParaRPr lang="en-US" altLang="en-US"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583961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3A349-C436-6073-C041-F0A98122595E}"/>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28C0E144-11F6-4EDE-51C7-36D1D658DA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C4F3CDB-AC39-372A-ECD1-4759B9CC62AC}"/>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8403E34-E0FF-58B6-22CD-AF3CC12417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6AFB3C-06A6-3E2A-CF6B-06F747AD7913}"/>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41739592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5841787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Oct.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Oct.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120797</TotalTime>
  <Words>6324</Words>
  <Application>Microsoft Office PowerPoint</Application>
  <PresentationFormat>Widescreen</PresentationFormat>
  <Paragraphs>942</Paragraphs>
  <Slides>75</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3" baseType="lpstr">
      <vt:lpstr>Arial</vt:lpstr>
      <vt:lpstr>Calibri</vt:lpstr>
      <vt:lpstr>Monotype Sorts</vt:lpstr>
      <vt:lpstr>Montserrat</vt:lpstr>
      <vt:lpstr>Times</vt:lpstr>
      <vt:lpstr>Times New Roman</vt:lpstr>
      <vt:lpstr>Office Theme</vt:lpstr>
      <vt:lpstr>Document</vt:lpstr>
      <vt:lpstr>TGbk Next Generation Positioning  Agenda for the Sep.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Sep. IEEE  802.11 Interim Meeting Week Agenda</vt:lpstr>
      <vt:lpstr>Submission List for the week</vt:lpstr>
      <vt:lpstr>PowerPoint Presentation</vt:lpstr>
      <vt:lpstr>Sep. IEEE Meeting –  Sep. 11th </vt:lpstr>
      <vt:lpstr>Submission List for the Sep 11th meeting</vt:lpstr>
      <vt:lpstr>Motions</vt:lpstr>
      <vt:lpstr>Review Submissions</vt:lpstr>
      <vt:lpstr>PowerPoint Presentation</vt:lpstr>
      <vt:lpstr>Sep. IEEE Meeting –  Sep. 12th </vt:lpstr>
      <vt:lpstr>Submission List for the Sep. 12th meeting</vt:lpstr>
      <vt:lpstr>Review Submissions</vt:lpstr>
      <vt:lpstr>PowerPoint Presentation</vt:lpstr>
      <vt:lpstr>Sep. IEEE Meeting –  Sep. 13th </vt:lpstr>
      <vt:lpstr>Submission List for the Sep. 13th meeting</vt:lpstr>
      <vt:lpstr>TGbk Projected Timeline (as of July)</vt:lpstr>
      <vt:lpstr>TGbk Projected Timeline (updated)</vt:lpstr>
      <vt:lpstr>Scheduled TGbk telecons</vt:lpstr>
      <vt:lpstr>Sep. Meeting Progress and Targets Towards the Nov. Meeting</vt:lpstr>
      <vt:lpstr>AOB</vt:lpstr>
      <vt:lpstr>PowerPoint Presentation</vt:lpstr>
      <vt:lpstr>TGbk Telecon – Sep. 26th</vt:lpstr>
      <vt:lpstr>Submission List for the Sep. 26th telecon</vt:lpstr>
      <vt:lpstr>Review Submissions</vt:lpstr>
      <vt:lpstr>Scheduled TGbk telecons</vt:lpstr>
      <vt:lpstr>TGbk Projected Timeline (updated)</vt:lpstr>
      <vt:lpstr>AOB</vt:lpstr>
      <vt:lpstr>PowerPoint Presentation</vt:lpstr>
      <vt:lpstr>TGbk Telecon – Oct. 24th </vt:lpstr>
      <vt:lpstr>Submission List for the Oct. 24th telecon</vt:lpstr>
      <vt:lpstr>Draft status and update </vt:lpstr>
      <vt:lpstr>Announcement of Vice-Chair Position</vt:lpstr>
      <vt:lpstr>Review Submissions</vt:lpstr>
      <vt:lpstr>Scheduled TGbk telecons</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735</cp:revision>
  <cp:lastPrinted>1601-01-01T00:00:00Z</cp:lastPrinted>
  <dcterms:created xsi:type="dcterms:W3CDTF">2018-08-06T10:28:59Z</dcterms:created>
  <dcterms:modified xsi:type="dcterms:W3CDTF">2023-10-24T00:28:44Z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