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6"/>
  </p:notesMasterIdLst>
  <p:handoutMasterIdLst>
    <p:handoutMasterId r:id="rId67"/>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68" r:id="rId28"/>
    <p:sldId id="679" r:id="rId29"/>
    <p:sldId id="680" r:id="rId30"/>
    <p:sldId id="2530" r:id="rId31"/>
    <p:sldId id="2531" r:id="rId32"/>
    <p:sldId id="2533" r:id="rId33"/>
    <p:sldId id="2535" r:id="rId34"/>
    <p:sldId id="2536" r:id="rId35"/>
    <p:sldId id="2537" r:id="rId36"/>
    <p:sldId id="2538" r:id="rId37"/>
    <p:sldId id="2567" r:id="rId38"/>
    <p:sldId id="2400" r:id="rId39"/>
    <p:sldId id="2513" r:id="rId40"/>
    <p:sldId id="2549" r:id="rId41"/>
    <p:sldId id="2551" r:id="rId42"/>
    <p:sldId id="2527" r:id="rId43"/>
    <p:sldId id="2552" r:id="rId44"/>
    <p:sldId id="315" r:id="rId45"/>
    <p:sldId id="312" r:id="rId46"/>
    <p:sldId id="318" r:id="rId47"/>
    <p:sldId id="472" r:id="rId48"/>
    <p:sldId id="473" r:id="rId49"/>
    <p:sldId id="474" r:id="rId50"/>
    <p:sldId id="480" r:id="rId51"/>
    <p:sldId id="259" r:id="rId52"/>
    <p:sldId id="260" r:id="rId53"/>
    <p:sldId id="261" r:id="rId54"/>
    <p:sldId id="2525" r:id="rId55"/>
    <p:sldId id="2555" r:id="rId56"/>
    <p:sldId id="2556" r:id="rId57"/>
    <p:sldId id="2557" r:id="rId58"/>
    <p:sldId id="2558" r:id="rId59"/>
    <p:sldId id="2559" r:id="rId60"/>
    <p:sldId id="2560" r:id="rId61"/>
    <p:sldId id="2561" r:id="rId62"/>
    <p:sldId id="2563" r:id="rId63"/>
    <p:sldId id="2564" r:id="rId64"/>
    <p:sldId id="2562"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Sep. 11th - Sep. IEEE Interim meeting" id="{DE843586-E506-4D30-A655-52B441F0114A}">
          <p14:sldIdLst>
            <p14:sldId id="690"/>
            <p14:sldId id="694"/>
            <p14:sldId id="2568"/>
            <p14:sldId id="679"/>
            <p14:sldId id="680"/>
          </p14:sldIdLst>
        </p14:section>
        <p14:section name="Sep. 12th - Sep. IEEE interim meeting" id="{D686ED55-D2EA-43E3-A87F-725BDBE41CF2}">
          <p14:sldIdLst>
            <p14:sldId id="2530"/>
            <p14:sldId id="2531"/>
            <p14:sldId id="2533"/>
            <p14:sldId id="2535"/>
          </p14:sldIdLst>
        </p14:section>
        <p14:section name="Sep. 13th - Sep.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7BE0A1-AC3D-41FB-B4E2-416EF7FBDD1A}" v="1" dt="2023-09-11T14:14:30.08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07" d="100"/>
          <a:sy n="107" d="100"/>
        </p:scale>
        <p:origin x="984"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557BE0A1-AC3D-41FB-B4E2-416EF7FBDD1A}"/>
    <pc:docChg chg="custSel modSld">
      <pc:chgData name="Segev, Jonathan" userId="7c67a1b0-8725-4553-8055-0888dbcaef94" providerId="ADAL" clId="{557BE0A1-AC3D-41FB-B4E2-416EF7FBDD1A}" dt="2023-09-11T14:15:39.918" v="99" actId="313"/>
      <pc:docMkLst>
        <pc:docMk/>
      </pc:docMkLst>
      <pc:sldChg chg="modSp mod">
        <pc:chgData name="Segev, Jonathan" userId="7c67a1b0-8725-4553-8055-0888dbcaef94" providerId="ADAL" clId="{557BE0A1-AC3D-41FB-B4E2-416EF7FBDD1A}" dt="2023-09-11T14:12:36.215" v="1" actId="20577"/>
        <pc:sldMkLst>
          <pc:docMk/>
          <pc:sldMk cId="0" sldId="256"/>
        </pc:sldMkLst>
        <pc:spChg chg="mod">
          <ac:chgData name="Segev, Jonathan" userId="7c67a1b0-8725-4553-8055-0888dbcaef94" providerId="ADAL" clId="{557BE0A1-AC3D-41FB-B4E2-416EF7FBDD1A}" dt="2023-09-11T14:12:36.215" v="1" actId="20577"/>
          <ac:spMkLst>
            <pc:docMk/>
            <pc:sldMk cId="0" sldId="256"/>
            <ac:spMk id="3074" creationId="{00000000-0000-0000-0000-000000000000}"/>
          </ac:spMkLst>
        </pc:spChg>
      </pc:sldChg>
      <pc:sldChg chg="modSp mod">
        <pc:chgData name="Segev, Jonathan" userId="7c67a1b0-8725-4553-8055-0888dbcaef94" providerId="ADAL" clId="{557BE0A1-AC3D-41FB-B4E2-416EF7FBDD1A}" dt="2023-09-11T14:14:07.030" v="65" actId="20577"/>
        <pc:sldMkLst>
          <pc:docMk/>
          <pc:sldMk cId="1606978152" sldId="345"/>
        </pc:sldMkLst>
        <pc:graphicFrameChg chg="modGraphic">
          <ac:chgData name="Segev, Jonathan" userId="7c67a1b0-8725-4553-8055-0888dbcaef94" providerId="ADAL" clId="{557BE0A1-AC3D-41FB-B4E2-416EF7FBDD1A}" dt="2023-09-11T14:14:07.030" v="65" actId="20577"/>
          <ac:graphicFrameMkLst>
            <pc:docMk/>
            <pc:sldMk cId="1606978152" sldId="345"/>
            <ac:graphicFrameMk id="7" creationId="{00000000-0000-0000-0000-000000000000}"/>
          </ac:graphicFrameMkLst>
        </pc:graphicFrameChg>
      </pc:sldChg>
      <pc:sldChg chg="modSp mod">
        <pc:chgData name="Segev, Jonathan" userId="7c67a1b0-8725-4553-8055-0888dbcaef94" providerId="ADAL" clId="{557BE0A1-AC3D-41FB-B4E2-416EF7FBDD1A}" dt="2023-09-11T14:14:49.779" v="89" actId="6549"/>
        <pc:sldMkLst>
          <pc:docMk/>
          <pc:sldMk cId="3473345634" sldId="694"/>
        </pc:sldMkLst>
        <pc:spChg chg="mod">
          <ac:chgData name="Segev, Jonathan" userId="7c67a1b0-8725-4553-8055-0888dbcaef94" providerId="ADAL" clId="{557BE0A1-AC3D-41FB-B4E2-416EF7FBDD1A}" dt="2023-09-11T14:14:49.779" v="89" actId="6549"/>
          <ac:spMkLst>
            <pc:docMk/>
            <pc:sldMk cId="3473345634" sldId="694"/>
            <ac:spMk id="2" creationId="{00000000-0000-0000-0000-000000000000}"/>
          </ac:spMkLst>
        </pc:spChg>
        <pc:graphicFrameChg chg="mod modGraphic">
          <ac:chgData name="Segev, Jonathan" userId="7c67a1b0-8725-4553-8055-0888dbcaef94" providerId="ADAL" clId="{557BE0A1-AC3D-41FB-B4E2-416EF7FBDD1A}" dt="2023-09-11T14:14:40.329" v="84"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557BE0A1-AC3D-41FB-B4E2-416EF7FBDD1A}" dt="2023-09-11T14:15:39.918" v="99" actId="313"/>
        <pc:sldMkLst>
          <pc:docMk/>
          <pc:sldMk cId="3018441176" sldId="2513"/>
        </pc:sldMkLst>
        <pc:spChg chg="mod">
          <ac:chgData name="Segev, Jonathan" userId="7c67a1b0-8725-4553-8055-0888dbcaef94" providerId="ADAL" clId="{557BE0A1-AC3D-41FB-B4E2-416EF7FBDD1A}" dt="2023-09-11T14:15:39.918" v="99" actId="313"/>
          <ac:spMkLst>
            <pc:docMk/>
            <pc:sldMk cId="3018441176" sldId="2513"/>
            <ac:spMk id="2" creationId="{E93E8C48-D0FE-45AE-A892-200CA7D54BC4}"/>
          </ac:spMkLst>
        </pc:spChg>
      </pc:sldChg>
      <pc:sldChg chg="modSp mod">
        <pc:chgData name="Segev, Jonathan" userId="7c67a1b0-8725-4553-8055-0888dbcaef94" providerId="ADAL" clId="{557BE0A1-AC3D-41FB-B4E2-416EF7FBDD1A}" dt="2023-09-11T14:15:05.346" v="97" actId="20577"/>
        <pc:sldMkLst>
          <pc:docMk/>
          <pc:sldMk cId="343005988" sldId="2530"/>
        </pc:sldMkLst>
        <pc:spChg chg="mod">
          <ac:chgData name="Segev, Jonathan" userId="7c67a1b0-8725-4553-8055-0888dbcaef94" providerId="ADAL" clId="{557BE0A1-AC3D-41FB-B4E2-416EF7FBDD1A}" dt="2023-09-11T14:15:05.346" v="97" actId="20577"/>
          <ac:spMkLst>
            <pc:docMk/>
            <pc:sldMk cId="343005988" sldId="2530"/>
            <ac:spMk id="2" creationId="{00000000-0000-0000-0000-000000000000}"/>
          </ac:spMkLst>
        </pc:spChg>
      </pc:sldChg>
      <pc:sldChg chg="modSp mod">
        <pc:chgData name="Segev, Jonathan" userId="7c67a1b0-8725-4553-8055-0888dbcaef94" providerId="ADAL" clId="{557BE0A1-AC3D-41FB-B4E2-416EF7FBDD1A}" dt="2023-09-11T14:15:26.452" v="98" actId="313"/>
        <pc:sldMkLst>
          <pc:docMk/>
          <pc:sldMk cId="1704647827" sldId="2549"/>
        </pc:sldMkLst>
        <pc:spChg chg="mod">
          <ac:chgData name="Segev, Jonathan" userId="7c67a1b0-8725-4553-8055-0888dbcaef94" providerId="ADAL" clId="{557BE0A1-AC3D-41FB-B4E2-416EF7FBDD1A}" dt="2023-09-11T14:15:26.452" v="98" actId="313"/>
          <ac:spMkLst>
            <pc:docMk/>
            <pc:sldMk cId="1704647827" sldId="2549"/>
            <ac:spMk id="2" creationId="{E93E8C48-D0FE-45AE-A892-200CA7D54BC4}"/>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51</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52</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53</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60</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35</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fc97a8df-9809-496b-9a5f-25b524bfd641/regProcessStep1"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2023-09-11</a:t>
            </a:r>
            <a:endParaRPr lang="en-GB" sz="2000" b="0" dirty="0"/>
          </a:p>
        </p:txBody>
      </p:sp>
      <p:sp>
        <p:nvSpPr>
          <p:cNvPr id="6" name="Date Placeholder 3"/>
          <p:cNvSpPr>
            <a:spLocks noGrp="1"/>
          </p:cNvSpPr>
          <p:nvPr>
            <p:ph type="dt" idx="10"/>
          </p:nvPr>
        </p:nvSpPr>
        <p:spPr/>
        <p:txBody>
          <a:bodyPr/>
          <a:lstStyle/>
          <a:p>
            <a:r>
              <a:rPr lang="en-US"/>
              <a:t>Sep.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 and Nov.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50158115"/>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8187622"/>
              </p:ext>
            </p:extLst>
          </p:nvPr>
        </p:nvGraphicFramePr>
        <p:xfrm>
          <a:off x="914401" y="1260086"/>
          <a:ext cx="10460566" cy="155440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Acting Chair Ali Raissinia (Qualcomm)</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73688065"/>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171928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Sep.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Sep.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Sep.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 2023 IEEE 802.11 meeting week, and teleconferences running between the Sep. and Nov.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Sep.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https://web.cvent.com/event/fc97a8df-9809-496b-9a5f-25b524bfd641/regProcessStep1</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119195</TotalTime>
  <Words>5678</Words>
  <Application>Microsoft Office PowerPoint</Application>
  <PresentationFormat>Widescreen</PresentationFormat>
  <Paragraphs>817</Paragraphs>
  <Slides>64</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2" baseType="lpstr">
      <vt:lpstr>Arial</vt:lpstr>
      <vt:lpstr>Calibri</vt:lpstr>
      <vt:lpstr>Monotype Sorts</vt:lpstr>
      <vt:lpstr>Montserrat</vt:lpstr>
      <vt:lpstr>Times</vt:lpstr>
      <vt:lpstr>Times New Roman</vt:lpstr>
      <vt:lpstr>Office Theme</vt:lpstr>
      <vt:lpstr>Document</vt:lpstr>
      <vt:lpstr>TGbk Next Generation Positioning  Agenda for the Sep.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 IEEE  802.11 Interim Meeting Week Agenda</vt:lpstr>
      <vt:lpstr>Submission List for the week</vt:lpstr>
      <vt:lpstr>Sep. IEEE Meeting –  Sep. 11th </vt:lpstr>
      <vt:lpstr>Submission List for the Sep 11th meeting</vt:lpstr>
      <vt:lpstr>Motions</vt:lpstr>
      <vt:lpstr>Review Submissions</vt:lpstr>
      <vt:lpstr>PowerPoint Presentation</vt:lpstr>
      <vt:lpstr>Sep. IEEE Meeting –  Sep. 11th </vt:lpstr>
      <vt:lpstr>Submission List for the Sep. 12th meeting</vt:lpstr>
      <vt:lpstr>Review Submissions</vt:lpstr>
      <vt:lpstr>PowerPoint Presentation</vt:lpstr>
      <vt:lpstr>Sep. IEEE Meeting –  Sep. 13th </vt:lpstr>
      <vt:lpstr>Submission List for the Sep. 13th meeting</vt:lpstr>
      <vt:lpstr>TGbk Projected Timeline (as of July)</vt:lpstr>
      <vt:lpstr>TGbk Projected Timeline (updated)</vt:lpstr>
      <vt:lpstr>Scheduled TGbk telecons</vt:lpstr>
      <vt:lpstr>Sep. Meeting Progress and Targets Towards the Sep. Meeting</vt:lpstr>
      <vt:lpstr>Sep.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733</cp:revision>
  <cp:lastPrinted>1601-01-01T00:00:00Z</cp:lastPrinted>
  <dcterms:created xsi:type="dcterms:W3CDTF">2018-08-06T10:28:59Z</dcterms:created>
  <dcterms:modified xsi:type="dcterms:W3CDTF">2023-09-11T14:15:45Z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