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679" r:id="rId29"/>
    <p:sldId id="680" r:id="rId30"/>
    <p:sldId id="2530" r:id="rId31"/>
    <p:sldId id="2531" r:id="rId32"/>
    <p:sldId id="2533" r:id="rId33"/>
    <p:sldId id="2535" r:id="rId34"/>
    <p:sldId id="2536" r:id="rId35"/>
    <p:sldId id="2537" r:id="rId36"/>
    <p:sldId id="2538" r:id="rId37"/>
    <p:sldId id="2567" r:id="rId38"/>
    <p:sldId id="2400" r:id="rId39"/>
    <p:sldId id="2513" r:id="rId40"/>
    <p:sldId id="2549" r:id="rId41"/>
    <p:sldId id="2551" r:id="rId42"/>
    <p:sldId id="2527" r:id="rId43"/>
    <p:sldId id="2552" r:id="rId44"/>
    <p:sldId id="315" r:id="rId45"/>
    <p:sldId id="312" r:id="rId46"/>
    <p:sldId id="318" r:id="rId47"/>
    <p:sldId id="472" r:id="rId48"/>
    <p:sldId id="473" r:id="rId49"/>
    <p:sldId id="474" r:id="rId50"/>
    <p:sldId id="480" r:id="rId51"/>
    <p:sldId id="259" r:id="rId52"/>
    <p:sldId id="260" r:id="rId53"/>
    <p:sldId id="261" r:id="rId54"/>
    <p:sldId id="2525" r:id="rId55"/>
    <p:sldId id="2555" r:id="rId56"/>
    <p:sldId id="2556" r:id="rId57"/>
    <p:sldId id="2557" r:id="rId58"/>
    <p:sldId id="2558" r:id="rId59"/>
    <p:sldId id="2559" r:id="rId60"/>
    <p:sldId id="2560" r:id="rId61"/>
    <p:sldId id="2561" r:id="rId62"/>
    <p:sldId id="2563" r:id="rId63"/>
    <p:sldId id="2564" r:id="rId64"/>
    <p:sldId id="2562"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Sep. 11th - Sep. IEEE Interim meeting" id="{DE843586-E506-4D30-A655-52B441F0114A}">
          <p14:sldIdLst>
            <p14:sldId id="690"/>
            <p14:sldId id="694"/>
            <p14:sldId id="2568"/>
            <p14:sldId id="679"/>
            <p14:sldId id="680"/>
          </p14:sldIdLst>
        </p14:section>
        <p14:section name="Sep. 12th - Sep. IEEE interim meeting" id="{D686ED55-D2EA-43E3-A87F-725BDBE41CF2}">
          <p14:sldIdLst>
            <p14:sldId id="2530"/>
            <p14:sldId id="2531"/>
            <p14:sldId id="2533"/>
            <p14:sldId id="2535"/>
          </p14:sldIdLst>
        </p14:section>
        <p14:section name="Sep. 13th - Sep. IEEE interim meeting" id="{8E838D38-B45C-442C-8603-25CE94919C41}">
          <p14:sldIdLst>
            <p14:sldId id="2536"/>
            <p14:sldId id="2537"/>
            <p14:sldId id="2538"/>
            <p14:sldId id="2567"/>
            <p14:sldId id="2400"/>
            <p14:sldId id="2513"/>
            <p14:sldId id="2549"/>
            <p14:sldId id="2551"/>
            <p14:sldId id="2527"/>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 name="June 27th Telecon" id="{81DC7820-6B2F-41EF-ABC1-9CAAE3DC68A2}">
          <p14:sldIdLst>
            <p14:sldId id="2559"/>
            <p14:sldId id="2560"/>
            <p14:sldId id="2561"/>
            <p14:sldId id="2563"/>
            <p14:sldId id="2564"/>
            <p14:sldId id="25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4F61ED-8048-4CAF-890B-B1EE03CD5993}" v="11" dt="2023-09-11T05:59:31.45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61" autoAdjust="0"/>
    <p:restoredTop sz="96807" autoAdjust="0"/>
  </p:normalViewPr>
  <p:slideViewPr>
    <p:cSldViewPr>
      <p:cViewPr varScale="1">
        <p:scale>
          <a:sx n="107" d="100"/>
          <a:sy n="107" d="100"/>
        </p:scale>
        <p:origin x="984"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774F61ED-8048-4CAF-890B-B1EE03CD5993}"/>
    <pc:docChg chg="undo custSel addSld delSld modSld modMainMaster modSection">
      <pc:chgData name="Segev, Jonathan" userId="7c67a1b0-8725-4553-8055-0888dbcaef94" providerId="ADAL" clId="{774F61ED-8048-4CAF-890B-B1EE03CD5993}" dt="2023-09-11T06:00:44.737" v="345" actId="20577"/>
      <pc:docMkLst>
        <pc:docMk/>
      </pc:docMkLst>
      <pc:sldChg chg="modSp mod">
        <pc:chgData name="Segev, Jonathan" userId="7c67a1b0-8725-4553-8055-0888dbcaef94" providerId="ADAL" clId="{774F61ED-8048-4CAF-890B-B1EE03CD5993}" dt="2023-09-11T01:39:16.289" v="20" actId="20577"/>
        <pc:sldMkLst>
          <pc:docMk/>
          <pc:sldMk cId="0" sldId="256"/>
        </pc:sldMkLst>
        <pc:spChg chg="mod">
          <ac:chgData name="Segev, Jonathan" userId="7c67a1b0-8725-4553-8055-0888dbcaef94" providerId="ADAL" clId="{774F61ED-8048-4CAF-890B-B1EE03CD5993}" dt="2023-09-11T01:39:08.922" v="10" actId="20577"/>
          <ac:spMkLst>
            <pc:docMk/>
            <pc:sldMk cId="0" sldId="256"/>
            <ac:spMk id="3073" creationId="{00000000-0000-0000-0000-000000000000}"/>
          </ac:spMkLst>
        </pc:spChg>
        <pc:spChg chg="mod">
          <ac:chgData name="Segev, Jonathan" userId="7c67a1b0-8725-4553-8055-0888dbcaef94" providerId="ADAL" clId="{774F61ED-8048-4CAF-890B-B1EE03CD5993}" dt="2023-09-11T01:39:16.289" v="20" actId="20577"/>
          <ac:spMkLst>
            <pc:docMk/>
            <pc:sldMk cId="0" sldId="256"/>
            <ac:spMk id="3074" creationId="{00000000-0000-0000-0000-000000000000}"/>
          </ac:spMkLst>
        </pc:spChg>
      </pc:sldChg>
      <pc:sldChg chg="modSp mod">
        <pc:chgData name="Segev, Jonathan" userId="7c67a1b0-8725-4553-8055-0888dbcaef94" providerId="ADAL" clId="{774F61ED-8048-4CAF-890B-B1EE03CD5993}" dt="2023-09-11T01:40:21.431" v="52" actId="20577"/>
        <pc:sldMkLst>
          <pc:docMk/>
          <pc:sldMk cId="0" sldId="257"/>
        </pc:sldMkLst>
        <pc:spChg chg="mod">
          <ac:chgData name="Segev, Jonathan" userId="7c67a1b0-8725-4553-8055-0888dbcaef94" providerId="ADAL" clId="{774F61ED-8048-4CAF-890B-B1EE03CD5993}" dt="2023-09-11T01:40:21.431" v="52" actId="20577"/>
          <ac:spMkLst>
            <pc:docMk/>
            <pc:sldMk cId="0" sldId="257"/>
            <ac:spMk id="4098" creationId="{00000000-0000-0000-0000-000000000000}"/>
          </ac:spMkLst>
        </pc:spChg>
      </pc:sldChg>
      <pc:sldChg chg="modSp mod">
        <pc:chgData name="Segev, Jonathan" userId="7c67a1b0-8725-4553-8055-0888dbcaef94" providerId="ADAL" clId="{774F61ED-8048-4CAF-890B-B1EE03CD5993}" dt="2023-09-11T01:39:30.947" v="31" actId="20577"/>
        <pc:sldMkLst>
          <pc:docMk/>
          <pc:sldMk cId="1558500835" sldId="265"/>
        </pc:sldMkLst>
        <pc:spChg chg="mod">
          <ac:chgData name="Segev, Jonathan" userId="7c67a1b0-8725-4553-8055-0888dbcaef94" providerId="ADAL" clId="{774F61ED-8048-4CAF-890B-B1EE03CD5993}" dt="2023-09-11T01:39:30.947" v="31" actId="20577"/>
          <ac:spMkLst>
            <pc:docMk/>
            <pc:sldMk cId="1558500835" sldId="265"/>
            <ac:spMk id="3" creationId="{00000000-0000-0000-0000-000000000000}"/>
          </ac:spMkLst>
        </pc:spChg>
      </pc:sldChg>
      <pc:sldChg chg="modSp mod">
        <pc:chgData name="Segev, Jonathan" userId="7c67a1b0-8725-4553-8055-0888dbcaef94" providerId="ADAL" clId="{774F61ED-8048-4CAF-890B-B1EE03CD5993}" dt="2023-09-11T02:01:54.724" v="93" actId="6549"/>
        <pc:sldMkLst>
          <pc:docMk/>
          <pc:sldMk cId="1606978152" sldId="345"/>
        </pc:sldMkLst>
        <pc:graphicFrameChg chg="mod modGraphic">
          <ac:chgData name="Segev, Jonathan" userId="7c67a1b0-8725-4553-8055-0888dbcaef94" providerId="ADAL" clId="{774F61ED-8048-4CAF-890B-B1EE03CD5993}" dt="2023-09-11T02:01:54.724" v="93" actId="6549"/>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774F61ED-8048-4CAF-890B-B1EE03CD5993}" dt="2023-09-11T01:59:30.562" v="68" actId="20577"/>
        <pc:sldMkLst>
          <pc:docMk/>
          <pc:sldMk cId="4011216508" sldId="569"/>
        </pc:sldMkLst>
        <pc:spChg chg="mod">
          <ac:chgData name="Segev, Jonathan" userId="7c67a1b0-8725-4553-8055-0888dbcaef94" providerId="ADAL" clId="{774F61ED-8048-4CAF-890B-B1EE03CD5993}" dt="2023-09-11T01:59:30.562" v="68" actId="20577"/>
          <ac:spMkLst>
            <pc:docMk/>
            <pc:sldMk cId="4011216508" sldId="569"/>
            <ac:spMk id="2" creationId="{00000000-0000-0000-0000-000000000000}"/>
          </ac:spMkLst>
        </pc:spChg>
      </pc:sldChg>
      <pc:sldChg chg="modSp mod">
        <pc:chgData name="Segev, Jonathan" userId="7c67a1b0-8725-4553-8055-0888dbcaef94" providerId="ADAL" clId="{774F61ED-8048-4CAF-890B-B1EE03CD5993}" dt="2023-09-11T02:13:29.081" v="105" actId="6549"/>
        <pc:sldMkLst>
          <pc:docMk/>
          <pc:sldMk cId="2279493781" sldId="690"/>
        </pc:sldMkLst>
        <pc:spChg chg="mod">
          <ac:chgData name="Segev, Jonathan" userId="7c67a1b0-8725-4553-8055-0888dbcaef94" providerId="ADAL" clId="{774F61ED-8048-4CAF-890B-B1EE03CD5993}" dt="2023-09-11T02:13:29.081" v="105" actId="6549"/>
          <ac:spMkLst>
            <pc:docMk/>
            <pc:sldMk cId="2279493781" sldId="690"/>
            <ac:spMk id="2" creationId="{00000000-0000-0000-0000-000000000000}"/>
          </ac:spMkLst>
        </pc:spChg>
      </pc:sldChg>
      <pc:sldChg chg="modSp mod">
        <pc:chgData name="Segev, Jonathan" userId="7c67a1b0-8725-4553-8055-0888dbcaef94" providerId="ADAL" clId="{774F61ED-8048-4CAF-890B-B1EE03CD5993}" dt="2023-09-11T05:56:32.341" v="204" actId="20577"/>
        <pc:sldMkLst>
          <pc:docMk/>
          <pc:sldMk cId="3473345634" sldId="694"/>
        </pc:sldMkLst>
        <pc:graphicFrameChg chg="mod modGraphic">
          <ac:chgData name="Segev, Jonathan" userId="7c67a1b0-8725-4553-8055-0888dbcaef94" providerId="ADAL" clId="{774F61ED-8048-4CAF-890B-B1EE03CD5993}" dt="2023-09-11T05:56:32.341" v="204"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774F61ED-8048-4CAF-890B-B1EE03CD5993}" dt="2023-09-11T01:43:28.318" v="64" actId="20577"/>
        <pc:sldMkLst>
          <pc:docMk/>
          <pc:sldMk cId="1968720319" sldId="2366"/>
        </pc:sldMkLst>
        <pc:spChg chg="mod">
          <ac:chgData name="Segev, Jonathan" userId="7c67a1b0-8725-4553-8055-0888dbcaef94" providerId="ADAL" clId="{774F61ED-8048-4CAF-890B-B1EE03CD5993}" dt="2023-09-11T01:43:28.318" v="64" actId="20577"/>
          <ac:spMkLst>
            <pc:docMk/>
            <pc:sldMk cId="1968720319" sldId="2366"/>
            <ac:spMk id="3" creationId="{00000000-0000-0000-0000-000000000000}"/>
          </ac:spMkLst>
        </pc:spChg>
      </pc:sldChg>
      <pc:sldChg chg="modSp mod">
        <pc:chgData name="Segev, Jonathan" userId="7c67a1b0-8725-4553-8055-0888dbcaef94" providerId="ADAL" clId="{774F61ED-8048-4CAF-890B-B1EE03CD5993}" dt="2023-09-11T06:00:44.737" v="345" actId="20577"/>
        <pc:sldMkLst>
          <pc:docMk/>
          <pc:sldMk cId="1354867337" sldId="2400"/>
        </pc:sldMkLst>
        <pc:spChg chg="mod">
          <ac:chgData name="Segev, Jonathan" userId="7c67a1b0-8725-4553-8055-0888dbcaef94" providerId="ADAL" clId="{774F61ED-8048-4CAF-890B-B1EE03CD5993}" dt="2023-09-11T06:00:31.170" v="342" actId="20577"/>
          <ac:spMkLst>
            <pc:docMk/>
            <pc:sldMk cId="1354867337" sldId="2400"/>
            <ac:spMk id="8" creationId="{CC5B7EB9-3DEF-4981-89A9-614127FF9327}"/>
          </ac:spMkLst>
        </pc:spChg>
        <pc:spChg chg="mod">
          <ac:chgData name="Segev, Jonathan" userId="7c67a1b0-8725-4553-8055-0888dbcaef94" providerId="ADAL" clId="{774F61ED-8048-4CAF-890B-B1EE03CD5993}" dt="2023-09-11T06:00:44.737" v="345" actId="20577"/>
          <ac:spMkLst>
            <pc:docMk/>
            <pc:sldMk cId="1354867337" sldId="2400"/>
            <ac:spMk id="9" creationId="{C62FCB9C-804D-48A6-AD0F-0AA4C10DB6AA}"/>
          </ac:spMkLst>
        </pc:spChg>
      </pc:sldChg>
      <pc:sldChg chg="del">
        <pc:chgData name="Segev, Jonathan" userId="7c67a1b0-8725-4553-8055-0888dbcaef94" providerId="ADAL" clId="{774F61ED-8048-4CAF-890B-B1EE03CD5993}" dt="2023-09-11T05:56:38.819" v="205" actId="47"/>
        <pc:sldMkLst>
          <pc:docMk/>
          <pc:sldMk cId="3631269355" sldId="2528"/>
        </pc:sldMkLst>
      </pc:sldChg>
      <pc:sldChg chg="del">
        <pc:chgData name="Segev, Jonathan" userId="7c67a1b0-8725-4553-8055-0888dbcaef94" providerId="ADAL" clId="{774F61ED-8048-4CAF-890B-B1EE03CD5993}" dt="2023-09-11T05:56:54.871" v="214" actId="47"/>
        <pc:sldMkLst>
          <pc:docMk/>
          <pc:sldMk cId="3757037440" sldId="2529"/>
        </pc:sldMkLst>
      </pc:sldChg>
      <pc:sldChg chg="modSp mod">
        <pc:chgData name="Segev, Jonathan" userId="7c67a1b0-8725-4553-8055-0888dbcaef94" providerId="ADAL" clId="{774F61ED-8048-4CAF-890B-B1EE03CD5993}" dt="2023-09-11T05:57:37.008" v="228" actId="6549"/>
        <pc:sldMkLst>
          <pc:docMk/>
          <pc:sldMk cId="726842924" sldId="2531"/>
        </pc:sldMkLst>
        <pc:spChg chg="mod">
          <ac:chgData name="Segev, Jonathan" userId="7c67a1b0-8725-4553-8055-0888dbcaef94" providerId="ADAL" clId="{774F61ED-8048-4CAF-890B-B1EE03CD5993}" dt="2023-09-11T05:57:37.008" v="228" actId="6549"/>
          <ac:spMkLst>
            <pc:docMk/>
            <pc:sldMk cId="726842924" sldId="2531"/>
            <ac:spMk id="2" creationId="{00000000-0000-0000-0000-000000000000}"/>
          </ac:spMkLst>
        </pc:spChg>
        <pc:graphicFrameChg chg="mod">
          <ac:chgData name="Segev, Jonathan" userId="7c67a1b0-8725-4553-8055-0888dbcaef94" providerId="ADAL" clId="{774F61ED-8048-4CAF-890B-B1EE03CD5993}" dt="2023-09-11T05:57:29.877" v="216"/>
          <ac:graphicFrameMkLst>
            <pc:docMk/>
            <pc:sldMk cId="726842924" sldId="2531"/>
            <ac:graphicFrameMk id="7" creationId="{00000000-0000-0000-0000-000000000000}"/>
          </ac:graphicFrameMkLst>
        </pc:graphicFrameChg>
      </pc:sldChg>
      <pc:sldChg chg="modSp mod">
        <pc:chgData name="Segev, Jonathan" userId="7c67a1b0-8725-4553-8055-0888dbcaef94" providerId="ADAL" clId="{774F61ED-8048-4CAF-890B-B1EE03CD5993}" dt="2023-09-11T05:58:36.515" v="265" actId="20577"/>
        <pc:sldMkLst>
          <pc:docMk/>
          <pc:sldMk cId="875095996" sldId="2536"/>
        </pc:sldMkLst>
        <pc:spChg chg="mod">
          <ac:chgData name="Segev, Jonathan" userId="7c67a1b0-8725-4553-8055-0888dbcaef94" providerId="ADAL" clId="{774F61ED-8048-4CAF-890B-B1EE03CD5993}" dt="2023-09-11T05:58:23.174" v="248" actId="6549"/>
          <ac:spMkLst>
            <pc:docMk/>
            <pc:sldMk cId="875095996" sldId="2536"/>
            <ac:spMk id="2" creationId="{00000000-0000-0000-0000-000000000000}"/>
          </ac:spMkLst>
        </pc:spChg>
        <pc:spChg chg="mod">
          <ac:chgData name="Segev, Jonathan" userId="7c67a1b0-8725-4553-8055-0888dbcaef94" providerId="ADAL" clId="{774F61ED-8048-4CAF-890B-B1EE03CD5993}" dt="2023-09-11T05:58:36.515" v="265" actId="20577"/>
          <ac:spMkLst>
            <pc:docMk/>
            <pc:sldMk cId="875095996" sldId="2536"/>
            <ac:spMk id="3" creationId="{00000000-0000-0000-0000-000000000000}"/>
          </ac:spMkLst>
        </pc:spChg>
      </pc:sldChg>
      <pc:sldChg chg="modSp mod">
        <pc:chgData name="Segev, Jonathan" userId="7c67a1b0-8725-4553-8055-0888dbcaef94" providerId="ADAL" clId="{774F61ED-8048-4CAF-890B-B1EE03CD5993}" dt="2023-09-11T05:58:55.370" v="275" actId="6549"/>
        <pc:sldMkLst>
          <pc:docMk/>
          <pc:sldMk cId="451544889" sldId="2537"/>
        </pc:sldMkLst>
        <pc:spChg chg="mod">
          <ac:chgData name="Segev, Jonathan" userId="7c67a1b0-8725-4553-8055-0888dbcaef94" providerId="ADAL" clId="{774F61ED-8048-4CAF-890B-B1EE03CD5993}" dt="2023-09-11T05:58:55.370" v="275" actId="6549"/>
          <ac:spMkLst>
            <pc:docMk/>
            <pc:sldMk cId="451544889" sldId="2537"/>
            <ac:spMk id="2" creationId="{00000000-0000-0000-0000-000000000000}"/>
          </ac:spMkLst>
        </pc:spChg>
        <pc:graphicFrameChg chg="mod">
          <ac:chgData name="Segev, Jonathan" userId="7c67a1b0-8725-4553-8055-0888dbcaef94" providerId="ADAL" clId="{774F61ED-8048-4CAF-890B-B1EE03CD5993}" dt="2023-09-11T05:58:46.654" v="266"/>
          <ac:graphicFrameMkLst>
            <pc:docMk/>
            <pc:sldMk cId="451544889" sldId="2537"/>
            <ac:graphicFrameMk id="7" creationId="{00000000-0000-0000-0000-000000000000}"/>
          </ac:graphicFrameMkLst>
        </pc:graphicFrameChg>
      </pc:sldChg>
      <pc:sldChg chg="addSp delSp modSp mod">
        <pc:chgData name="Segev, Jonathan" userId="7c67a1b0-8725-4553-8055-0888dbcaef94" providerId="ADAL" clId="{774F61ED-8048-4CAF-890B-B1EE03CD5993}" dt="2023-09-11T05:59:45.632" v="289" actId="20577"/>
        <pc:sldMkLst>
          <pc:docMk/>
          <pc:sldMk cId="1347433081" sldId="2538"/>
        </pc:sldMkLst>
        <pc:spChg chg="mod">
          <ac:chgData name="Segev, Jonathan" userId="7c67a1b0-8725-4553-8055-0888dbcaef94" providerId="ADAL" clId="{774F61ED-8048-4CAF-890B-B1EE03CD5993}" dt="2023-09-11T05:59:45.632" v="289" actId="20577"/>
          <ac:spMkLst>
            <pc:docMk/>
            <pc:sldMk cId="1347433081" sldId="2538"/>
            <ac:spMk id="2" creationId="{46AF83E7-3A0B-4238-818F-C4D271BAEAA3}"/>
          </ac:spMkLst>
        </pc:spChg>
        <pc:spChg chg="add mod">
          <ac:chgData name="Segev, Jonathan" userId="7c67a1b0-8725-4553-8055-0888dbcaef94" providerId="ADAL" clId="{774F61ED-8048-4CAF-890B-B1EE03CD5993}" dt="2023-09-11T05:59:31.457" v="278"/>
          <ac:spMkLst>
            <pc:docMk/>
            <pc:sldMk cId="1347433081" sldId="2538"/>
            <ac:spMk id="7" creationId="{F8B442AE-627F-0A9A-5F64-FB59003C8F30}"/>
          </ac:spMkLst>
        </pc:spChg>
        <pc:spChg chg="add mod">
          <ac:chgData name="Segev, Jonathan" userId="7c67a1b0-8725-4553-8055-0888dbcaef94" providerId="ADAL" clId="{774F61ED-8048-4CAF-890B-B1EE03CD5993}" dt="2023-09-11T05:59:31.457" v="278"/>
          <ac:spMkLst>
            <pc:docMk/>
            <pc:sldMk cId="1347433081" sldId="2538"/>
            <ac:spMk id="15" creationId="{73ADB041-727B-178E-5A10-5946B3DF69B1}"/>
          </ac:spMkLst>
        </pc:spChg>
        <pc:spChg chg="add mod">
          <ac:chgData name="Segev, Jonathan" userId="7c67a1b0-8725-4553-8055-0888dbcaef94" providerId="ADAL" clId="{774F61ED-8048-4CAF-890B-B1EE03CD5993}" dt="2023-09-11T05:59:31.457" v="278"/>
          <ac:spMkLst>
            <pc:docMk/>
            <pc:sldMk cId="1347433081" sldId="2538"/>
            <ac:spMk id="16" creationId="{45FD4677-4125-B284-0AFF-50E4BEC4432B}"/>
          </ac:spMkLst>
        </pc:spChg>
        <pc:spChg chg="add mod">
          <ac:chgData name="Segev, Jonathan" userId="7c67a1b0-8725-4553-8055-0888dbcaef94" providerId="ADAL" clId="{774F61ED-8048-4CAF-890B-B1EE03CD5993}" dt="2023-09-11T05:59:31.457" v="278"/>
          <ac:spMkLst>
            <pc:docMk/>
            <pc:sldMk cId="1347433081" sldId="2538"/>
            <ac:spMk id="17" creationId="{CC26DA89-F519-4456-D13D-1EA28FE6DF81}"/>
          </ac:spMkLst>
        </pc:spChg>
        <pc:spChg chg="add mod">
          <ac:chgData name="Segev, Jonathan" userId="7c67a1b0-8725-4553-8055-0888dbcaef94" providerId="ADAL" clId="{774F61ED-8048-4CAF-890B-B1EE03CD5993}" dt="2023-09-11T05:59:31.457" v="278"/>
          <ac:spMkLst>
            <pc:docMk/>
            <pc:sldMk cId="1347433081" sldId="2538"/>
            <ac:spMk id="18" creationId="{9B30D0DA-787E-E1EC-96D4-57D2B0D589DB}"/>
          </ac:spMkLst>
        </pc:spChg>
        <pc:spChg chg="add mod">
          <ac:chgData name="Segev, Jonathan" userId="7c67a1b0-8725-4553-8055-0888dbcaef94" providerId="ADAL" clId="{774F61ED-8048-4CAF-890B-B1EE03CD5993}" dt="2023-09-11T05:59:31.457" v="278"/>
          <ac:spMkLst>
            <pc:docMk/>
            <pc:sldMk cId="1347433081" sldId="2538"/>
            <ac:spMk id="19" creationId="{962E4039-49F9-E1A8-67B2-6149A32A7CB5}"/>
          </ac:spMkLst>
        </pc:spChg>
        <pc:spChg chg="add mod">
          <ac:chgData name="Segev, Jonathan" userId="7c67a1b0-8725-4553-8055-0888dbcaef94" providerId="ADAL" clId="{774F61ED-8048-4CAF-890B-B1EE03CD5993}" dt="2023-09-11T05:59:31.457" v="278"/>
          <ac:spMkLst>
            <pc:docMk/>
            <pc:sldMk cId="1347433081" sldId="2538"/>
            <ac:spMk id="20" creationId="{EA71A6B3-681F-8094-7BF7-68ABC1095B24}"/>
          </ac:spMkLst>
        </pc:spChg>
        <pc:spChg chg="add mod">
          <ac:chgData name="Segev, Jonathan" userId="7c67a1b0-8725-4553-8055-0888dbcaef94" providerId="ADAL" clId="{774F61ED-8048-4CAF-890B-B1EE03CD5993}" dt="2023-09-11T05:59:31.457" v="278"/>
          <ac:spMkLst>
            <pc:docMk/>
            <pc:sldMk cId="1347433081" sldId="2538"/>
            <ac:spMk id="21" creationId="{43BB7140-FCB4-CC53-D6C0-5DB226B8E58A}"/>
          </ac:spMkLst>
        </pc:spChg>
        <pc:spChg chg="add mod">
          <ac:chgData name="Segev, Jonathan" userId="7c67a1b0-8725-4553-8055-0888dbcaef94" providerId="ADAL" clId="{774F61ED-8048-4CAF-890B-B1EE03CD5993}" dt="2023-09-11T05:59:31.457" v="278"/>
          <ac:spMkLst>
            <pc:docMk/>
            <pc:sldMk cId="1347433081" sldId="2538"/>
            <ac:spMk id="22" creationId="{F0DDFB48-F00F-7453-14B4-097BE13BC3E0}"/>
          </ac:spMkLst>
        </pc:spChg>
        <pc:spChg chg="add mod">
          <ac:chgData name="Segev, Jonathan" userId="7c67a1b0-8725-4553-8055-0888dbcaef94" providerId="ADAL" clId="{774F61ED-8048-4CAF-890B-B1EE03CD5993}" dt="2023-09-11T05:59:31.457" v="278"/>
          <ac:spMkLst>
            <pc:docMk/>
            <pc:sldMk cId="1347433081" sldId="2538"/>
            <ac:spMk id="23" creationId="{4E400F63-81F6-4689-94C5-D7DE6B1C303E}"/>
          </ac:spMkLst>
        </pc:spChg>
        <pc:spChg chg="add mod">
          <ac:chgData name="Segev, Jonathan" userId="7c67a1b0-8725-4553-8055-0888dbcaef94" providerId="ADAL" clId="{774F61ED-8048-4CAF-890B-B1EE03CD5993}" dt="2023-09-11T05:59:31.457" v="278"/>
          <ac:spMkLst>
            <pc:docMk/>
            <pc:sldMk cId="1347433081" sldId="2538"/>
            <ac:spMk id="25" creationId="{9546A1B2-E759-214C-42B1-DA53AF508B22}"/>
          </ac:spMkLst>
        </pc:spChg>
        <pc:spChg chg="add mod">
          <ac:chgData name="Segev, Jonathan" userId="7c67a1b0-8725-4553-8055-0888dbcaef94" providerId="ADAL" clId="{774F61ED-8048-4CAF-890B-B1EE03CD5993}" dt="2023-09-11T05:59:31.457" v="278"/>
          <ac:spMkLst>
            <pc:docMk/>
            <pc:sldMk cId="1347433081" sldId="2538"/>
            <ac:spMk id="32" creationId="{B87943A8-86A3-4426-684D-893711BAF932}"/>
          </ac:spMkLst>
        </pc:spChg>
        <pc:spChg chg="add mod">
          <ac:chgData name="Segev, Jonathan" userId="7c67a1b0-8725-4553-8055-0888dbcaef94" providerId="ADAL" clId="{774F61ED-8048-4CAF-890B-B1EE03CD5993}" dt="2023-09-11T05:59:31.457" v="278"/>
          <ac:spMkLst>
            <pc:docMk/>
            <pc:sldMk cId="1347433081" sldId="2538"/>
            <ac:spMk id="33" creationId="{ED31FE89-6998-04E7-7AB3-4EE3E443C45C}"/>
          </ac:spMkLst>
        </pc:spChg>
        <pc:spChg chg="add mod">
          <ac:chgData name="Segev, Jonathan" userId="7c67a1b0-8725-4553-8055-0888dbcaef94" providerId="ADAL" clId="{774F61ED-8048-4CAF-890B-B1EE03CD5993}" dt="2023-09-11T05:59:31.457" v="278"/>
          <ac:spMkLst>
            <pc:docMk/>
            <pc:sldMk cId="1347433081" sldId="2538"/>
            <ac:spMk id="34" creationId="{72A97422-AA4B-5472-7561-0188330DCB74}"/>
          </ac:spMkLst>
        </pc:spChg>
        <pc:spChg chg="add mod">
          <ac:chgData name="Segev, Jonathan" userId="7c67a1b0-8725-4553-8055-0888dbcaef94" providerId="ADAL" clId="{774F61ED-8048-4CAF-890B-B1EE03CD5993}" dt="2023-09-11T05:59:31.457" v="278"/>
          <ac:spMkLst>
            <pc:docMk/>
            <pc:sldMk cId="1347433081" sldId="2538"/>
            <ac:spMk id="35" creationId="{5F1EBBCD-7691-6698-7257-6E8C5365D09F}"/>
          </ac:spMkLst>
        </pc:spChg>
        <pc:spChg chg="add mod">
          <ac:chgData name="Segev, Jonathan" userId="7c67a1b0-8725-4553-8055-0888dbcaef94" providerId="ADAL" clId="{774F61ED-8048-4CAF-890B-B1EE03CD5993}" dt="2023-09-11T05:59:31.457" v="278"/>
          <ac:spMkLst>
            <pc:docMk/>
            <pc:sldMk cId="1347433081" sldId="2538"/>
            <ac:spMk id="36" creationId="{DB12A39E-F728-F599-2BD3-FA91726756AE}"/>
          </ac:spMkLst>
        </pc:spChg>
        <pc:spChg chg="add mod">
          <ac:chgData name="Segev, Jonathan" userId="7c67a1b0-8725-4553-8055-0888dbcaef94" providerId="ADAL" clId="{774F61ED-8048-4CAF-890B-B1EE03CD5993}" dt="2023-09-11T05:59:31.457" v="278"/>
          <ac:spMkLst>
            <pc:docMk/>
            <pc:sldMk cId="1347433081" sldId="2538"/>
            <ac:spMk id="37" creationId="{AB1AE7C6-ECF6-5114-FCA8-312110E8F454}"/>
          </ac:spMkLst>
        </pc:spChg>
        <pc:spChg chg="add mod">
          <ac:chgData name="Segev, Jonathan" userId="7c67a1b0-8725-4553-8055-0888dbcaef94" providerId="ADAL" clId="{774F61ED-8048-4CAF-890B-B1EE03CD5993}" dt="2023-09-11T05:59:31.457" v="278"/>
          <ac:spMkLst>
            <pc:docMk/>
            <pc:sldMk cId="1347433081" sldId="2538"/>
            <ac:spMk id="38" creationId="{3A9099D6-D2E6-100C-6F6B-BFC416888050}"/>
          </ac:spMkLst>
        </pc:spChg>
        <pc:spChg chg="add mod">
          <ac:chgData name="Segev, Jonathan" userId="7c67a1b0-8725-4553-8055-0888dbcaef94" providerId="ADAL" clId="{774F61ED-8048-4CAF-890B-B1EE03CD5993}" dt="2023-09-11T05:59:31.457" v="278"/>
          <ac:spMkLst>
            <pc:docMk/>
            <pc:sldMk cId="1347433081" sldId="2538"/>
            <ac:spMk id="39" creationId="{B735B7B5-B308-92F2-69B0-F17A63743542}"/>
          </ac:spMkLst>
        </pc:spChg>
        <pc:spChg chg="add mod">
          <ac:chgData name="Segev, Jonathan" userId="7c67a1b0-8725-4553-8055-0888dbcaef94" providerId="ADAL" clId="{774F61ED-8048-4CAF-890B-B1EE03CD5993}" dt="2023-09-11T05:59:31.457" v="278"/>
          <ac:spMkLst>
            <pc:docMk/>
            <pc:sldMk cId="1347433081" sldId="2538"/>
            <ac:spMk id="40" creationId="{5ACA023A-1531-CAE6-3035-EC557E800F54}"/>
          </ac:spMkLst>
        </pc:spChg>
        <pc:spChg chg="del">
          <ac:chgData name="Segev, Jonathan" userId="7c67a1b0-8725-4553-8055-0888dbcaef94" providerId="ADAL" clId="{774F61ED-8048-4CAF-890B-B1EE03CD5993}" dt="2023-09-11T05:59:21.041" v="277" actId="478"/>
          <ac:spMkLst>
            <pc:docMk/>
            <pc:sldMk cId="1347433081" sldId="2538"/>
            <ac:spMk id="41" creationId="{373B16CB-F2A9-466D-9001-89B2E901C45D}"/>
          </ac:spMkLst>
        </pc:spChg>
        <pc:spChg chg="del">
          <ac:chgData name="Segev, Jonathan" userId="7c67a1b0-8725-4553-8055-0888dbcaef94" providerId="ADAL" clId="{774F61ED-8048-4CAF-890B-B1EE03CD5993}" dt="2023-09-11T05:59:21.041" v="277" actId="478"/>
          <ac:spMkLst>
            <pc:docMk/>
            <pc:sldMk cId="1347433081" sldId="2538"/>
            <ac:spMk id="42" creationId="{4D7DD4BF-EF6E-4337-9846-74570E25648D}"/>
          </ac:spMkLst>
        </pc:spChg>
        <pc:spChg chg="add mod">
          <ac:chgData name="Segev, Jonathan" userId="7c67a1b0-8725-4553-8055-0888dbcaef94" providerId="ADAL" clId="{774F61ED-8048-4CAF-890B-B1EE03CD5993}" dt="2023-09-11T05:59:31.457" v="278"/>
          <ac:spMkLst>
            <pc:docMk/>
            <pc:sldMk cId="1347433081" sldId="2538"/>
            <ac:spMk id="43" creationId="{A3020D80-E419-09F7-7FCF-86AE5AB84EAC}"/>
          </ac:spMkLst>
        </pc:spChg>
        <pc:spChg chg="add mod">
          <ac:chgData name="Segev, Jonathan" userId="7c67a1b0-8725-4553-8055-0888dbcaef94" providerId="ADAL" clId="{774F61ED-8048-4CAF-890B-B1EE03CD5993}" dt="2023-09-11T05:59:31.457" v="278"/>
          <ac:spMkLst>
            <pc:docMk/>
            <pc:sldMk cId="1347433081" sldId="2538"/>
            <ac:spMk id="45" creationId="{A9B7E138-5657-ABEE-F09D-3A66AE22F7E4}"/>
          </ac:spMkLst>
        </pc:spChg>
        <pc:spChg chg="add mod">
          <ac:chgData name="Segev, Jonathan" userId="7c67a1b0-8725-4553-8055-0888dbcaef94" providerId="ADAL" clId="{774F61ED-8048-4CAF-890B-B1EE03CD5993}" dt="2023-09-11T05:59:31.457" v="278"/>
          <ac:spMkLst>
            <pc:docMk/>
            <pc:sldMk cId="1347433081" sldId="2538"/>
            <ac:spMk id="47" creationId="{C8BA9A7E-90EB-4AC1-DBB6-83AADB545B12}"/>
          </ac:spMkLst>
        </pc:spChg>
        <pc:spChg chg="add mod">
          <ac:chgData name="Segev, Jonathan" userId="7c67a1b0-8725-4553-8055-0888dbcaef94" providerId="ADAL" clId="{774F61ED-8048-4CAF-890B-B1EE03CD5993}" dt="2023-09-11T05:59:31.457" v="278"/>
          <ac:spMkLst>
            <pc:docMk/>
            <pc:sldMk cId="1347433081" sldId="2538"/>
            <ac:spMk id="48" creationId="{49214169-7904-A181-0948-ADEDF657F010}"/>
          </ac:spMkLst>
        </pc:spChg>
        <pc:spChg chg="add mod">
          <ac:chgData name="Segev, Jonathan" userId="7c67a1b0-8725-4553-8055-0888dbcaef94" providerId="ADAL" clId="{774F61ED-8048-4CAF-890B-B1EE03CD5993}" dt="2023-09-11T05:59:31.457" v="278"/>
          <ac:spMkLst>
            <pc:docMk/>
            <pc:sldMk cId="1347433081" sldId="2538"/>
            <ac:spMk id="49" creationId="{2A83E130-E7F2-2199-A2E5-E93F3A281CB3}"/>
          </ac:spMkLst>
        </pc:spChg>
        <pc:spChg chg="add mod">
          <ac:chgData name="Segev, Jonathan" userId="7c67a1b0-8725-4553-8055-0888dbcaef94" providerId="ADAL" clId="{774F61ED-8048-4CAF-890B-B1EE03CD5993}" dt="2023-09-11T05:59:31.457" v="278"/>
          <ac:spMkLst>
            <pc:docMk/>
            <pc:sldMk cId="1347433081" sldId="2538"/>
            <ac:spMk id="50" creationId="{937C5026-3796-5DAD-B38F-EF8473090D14}"/>
          </ac:spMkLst>
        </pc:spChg>
        <pc:spChg chg="add mod">
          <ac:chgData name="Segev, Jonathan" userId="7c67a1b0-8725-4553-8055-0888dbcaef94" providerId="ADAL" clId="{774F61ED-8048-4CAF-890B-B1EE03CD5993}" dt="2023-09-11T05:59:31.457" v="278"/>
          <ac:spMkLst>
            <pc:docMk/>
            <pc:sldMk cId="1347433081" sldId="2538"/>
            <ac:spMk id="51" creationId="{95CFE6A5-877D-593E-5D87-9D933ECC3AF8}"/>
          </ac:spMkLst>
        </pc:spChg>
        <pc:spChg chg="add mod">
          <ac:chgData name="Segev, Jonathan" userId="7c67a1b0-8725-4553-8055-0888dbcaef94" providerId="ADAL" clId="{774F61ED-8048-4CAF-890B-B1EE03CD5993}" dt="2023-09-11T05:59:31.457" v="278"/>
          <ac:spMkLst>
            <pc:docMk/>
            <pc:sldMk cId="1347433081" sldId="2538"/>
            <ac:spMk id="52" creationId="{2C390E59-B550-1D76-68C7-980638B6A856}"/>
          </ac:spMkLst>
        </pc:spChg>
        <pc:spChg chg="add mod">
          <ac:chgData name="Segev, Jonathan" userId="7c67a1b0-8725-4553-8055-0888dbcaef94" providerId="ADAL" clId="{774F61ED-8048-4CAF-890B-B1EE03CD5993}" dt="2023-09-11T05:59:31.457" v="278"/>
          <ac:spMkLst>
            <pc:docMk/>
            <pc:sldMk cId="1347433081" sldId="2538"/>
            <ac:spMk id="53" creationId="{80D48E37-00B3-8DCE-1BF1-5B0C0D21535C}"/>
          </ac:spMkLst>
        </pc:spChg>
        <pc:spChg chg="add mod">
          <ac:chgData name="Segev, Jonathan" userId="7c67a1b0-8725-4553-8055-0888dbcaef94" providerId="ADAL" clId="{774F61ED-8048-4CAF-890B-B1EE03CD5993}" dt="2023-09-11T05:59:31.457" v="278"/>
          <ac:spMkLst>
            <pc:docMk/>
            <pc:sldMk cId="1347433081" sldId="2538"/>
            <ac:spMk id="54" creationId="{39D15AF4-1AFB-29A4-5CCC-643320B0B08D}"/>
          </ac:spMkLst>
        </pc:spChg>
        <pc:spChg chg="add mod">
          <ac:chgData name="Segev, Jonathan" userId="7c67a1b0-8725-4553-8055-0888dbcaef94" providerId="ADAL" clId="{774F61ED-8048-4CAF-890B-B1EE03CD5993}" dt="2023-09-11T05:59:31.457" v="278"/>
          <ac:spMkLst>
            <pc:docMk/>
            <pc:sldMk cId="1347433081" sldId="2538"/>
            <ac:spMk id="55" creationId="{49FB3872-3850-8A98-A266-D0D3EA44EC4D}"/>
          </ac:spMkLst>
        </pc:spChg>
        <pc:spChg chg="add mod">
          <ac:chgData name="Segev, Jonathan" userId="7c67a1b0-8725-4553-8055-0888dbcaef94" providerId="ADAL" clId="{774F61ED-8048-4CAF-890B-B1EE03CD5993}" dt="2023-09-11T05:59:31.457" v="278"/>
          <ac:spMkLst>
            <pc:docMk/>
            <pc:sldMk cId="1347433081" sldId="2538"/>
            <ac:spMk id="56" creationId="{2531DB4B-9FE3-D1D9-AE21-1D511F96D871}"/>
          </ac:spMkLst>
        </pc:spChg>
        <pc:spChg chg="add mod">
          <ac:chgData name="Segev, Jonathan" userId="7c67a1b0-8725-4553-8055-0888dbcaef94" providerId="ADAL" clId="{774F61ED-8048-4CAF-890B-B1EE03CD5993}" dt="2023-09-11T05:59:31.457" v="278"/>
          <ac:spMkLst>
            <pc:docMk/>
            <pc:sldMk cId="1347433081" sldId="2538"/>
            <ac:spMk id="57" creationId="{3FDBDE29-756B-F269-EF82-608F81B18A65}"/>
          </ac:spMkLst>
        </pc:spChg>
        <pc:spChg chg="del">
          <ac:chgData name="Segev, Jonathan" userId="7c67a1b0-8725-4553-8055-0888dbcaef94" providerId="ADAL" clId="{774F61ED-8048-4CAF-890B-B1EE03CD5993}" dt="2023-09-11T05:59:21.041" v="277" actId="478"/>
          <ac:spMkLst>
            <pc:docMk/>
            <pc:sldMk cId="1347433081" sldId="2538"/>
            <ac:spMk id="95" creationId="{3EBD7134-DD4C-487B-93DC-A5904E47AD1E}"/>
          </ac:spMkLst>
        </pc:spChg>
        <pc:spChg chg="del">
          <ac:chgData name="Segev, Jonathan" userId="7c67a1b0-8725-4553-8055-0888dbcaef94" providerId="ADAL" clId="{774F61ED-8048-4CAF-890B-B1EE03CD5993}" dt="2023-09-11T05:59:21.041" v="277" actId="478"/>
          <ac:spMkLst>
            <pc:docMk/>
            <pc:sldMk cId="1347433081" sldId="2538"/>
            <ac:spMk id="96" creationId="{A3726148-8C90-40D6-86F2-518337385D11}"/>
          </ac:spMkLst>
        </pc:spChg>
        <pc:spChg chg="del">
          <ac:chgData name="Segev, Jonathan" userId="7c67a1b0-8725-4553-8055-0888dbcaef94" providerId="ADAL" clId="{774F61ED-8048-4CAF-890B-B1EE03CD5993}" dt="2023-09-11T05:59:21.041" v="277" actId="478"/>
          <ac:spMkLst>
            <pc:docMk/>
            <pc:sldMk cId="1347433081" sldId="2538"/>
            <ac:spMk id="98" creationId="{77AF3098-DF72-48B6-BA63-507FB60A86AE}"/>
          </ac:spMkLst>
        </pc:spChg>
        <pc:spChg chg="del">
          <ac:chgData name="Segev, Jonathan" userId="7c67a1b0-8725-4553-8055-0888dbcaef94" providerId="ADAL" clId="{774F61ED-8048-4CAF-890B-B1EE03CD5993}" dt="2023-09-11T05:59:21.041" v="277" actId="478"/>
          <ac:spMkLst>
            <pc:docMk/>
            <pc:sldMk cId="1347433081" sldId="2538"/>
            <ac:spMk id="99" creationId="{52DC9D0E-C34E-4678-B84B-3251B894A84D}"/>
          </ac:spMkLst>
        </pc:spChg>
        <pc:spChg chg="del">
          <ac:chgData name="Segev, Jonathan" userId="7c67a1b0-8725-4553-8055-0888dbcaef94" providerId="ADAL" clId="{774F61ED-8048-4CAF-890B-B1EE03CD5993}" dt="2023-09-11T05:59:21.041" v="277" actId="478"/>
          <ac:spMkLst>
            <pc:docMk/>
            <pc:sldMk cId="1347433081" sldId="2538"/>
            <ac:spMk id="101" creationId="{5347C074-D267-4406-A958-F6BF5CB9A4FE}"/>
          </ac:spMkLst>
        </pc:spChg>
        <pc:spChg chg="del">
          <ac:chgData name="Segev, Jonathan" userId="7c67a1b0-8725-4553-8055-0888dbcaef94" providerId="ADAL" clId="{774F61ED-8048-4CAF-890B-B1EE03CD5993}" dt="2023-09-11T05:59:21.041" v="277" actId="478"/>
          <ac:spMkLst>
            <pc:docMk/>
            <pc:sldMk cId="1347433081" sldId="2538"/>
            <ac:spMk id="102" creationId="{5521878A-21D2-4589-9254-DF1BC0BEF568}"/>
          </ac:spMkLst>
        </pc:spChg>
        <pc:spChg chg="del">
          <ac:chgData name="Segev, Jonathan" userId="7c67a1b0-8725-4553-8055-0888dbcaef94" providerId="ADAL" clId="{774F61ED-8048-4CAF-890B-B1EE03CD5993}" dt="2023-09-11T05:59:21.041" v="277" actId="478"/>
          <ac:spMkLst>
            <pc:docMk/>
            <pc:sldMk cId="1347433081" sldId="2538"/>
            <ac:spMk id="104" creationId="{8ACC35D5-8B35-43CB-A9F1-9B1F5620CB3B}"/>
          </ac:spMkLst>
        </pc:spChg>
        <pc:spChg chg="del">
          <ac:chgData name="Segev, Jonathan" userId="7c67a1b0-8725-4553-8055-0888dbcaef94" providerId="ADAL" clId="{774F61ED-8048-4CAF-890B-B1EE03CD5993}" dt="2023-09-11T05:59:21.041" v="277" actId="478"/>
          <ac:spMkLst>
            <pc:docMk/>
            <pc:sldMk cId="1347433081" sldId="2538"/>
            <ac:spMk id="105" creationId="{38D8E094-3E96-4172-8A71-66B9C44A4826}"/>
          </ac:spMkLst>
        </pc:spChg>
        <pc:spChg chg="del">
          <ac:chgData name="Segev, Jonathan" userId="7c67a1b0-8725-4553-8055-0888dbcaef94" providerId="ADAL" clId="{774F61ED-8048-4CAF-890B-B1EE03CD5993}" dt="2023-09-11T05:59:21.041" v="277" actId="478"/>
          <ac:spMkLst>
            <pc:docMk/>
            <pc:sldMk cId="1347433081" sldId="2538"/>
            <ac:spMk id="106" creationId="{1A75E50E-D56A-401D-90FA-B2290CFA3F49}"/>
          </ac:spMkLst>
        </pc:spChg>
        <pc:spChg chg="del">
          <ac:chgData name="Segev, Jonathan" userId="7c67a1b0-8725-4553-8055-0888dbcaef94" providerId="ADAL" clId="{774F61ED-8048-4CAF-890B-B1EE03CD5993}" dt="2023-09-11T05:59:21.041" v="277" actId="478"/>
          <ac:spMkLst>
            <pc:docMk/>
            <pc:sldMk cId="1347433081" sldId="2538"/>
            <ac:spMk id="107" creationId="{A094C387-A5E7-4E60-889A-96910C825204}"/>
          </ac:spMkLst>
        </pc:spChg>
        <pc:spChg chg="del">
          <ac:chgData name="Segev, Jonathan" userId="7c67a1b0-8725-4553-8055-0888dbcaef94" providerId="ADAL" clId="{774F61ED-8048-4CAF-890B-B1EE03CD5993}" dt="2023-09-11T05:59:21.041" v="277" actId="478"/>
          <ac:spMkLst>
            <pc:docMk/>
            <pc:sldMk cId="1347433081" sldId="2538"/>
            <ac:spMk id="108" creationId="{465E9FF8-4B95-4A2C-8C48-E4314B4455CD}"/>
          </ac:spMkLst>
        </pc:spChg>
        <pc:spChg chg="del">
          <ac:chgData name="Segev, Jonathan" userId="7c67a1b0-8725-4553-8055-0888dbcaef94" providerId="ADAL" clId="{774F61ED-8048-4CAF-890B-B1EE03CD5993}" dt="2023-09-11T05:59:21.041" v="277" actId="478"/>
          <ac:spMkLst>
            <pc:docMk/>
            <pc:sldMk cId="1347433081" sldId="2538"/>
            <ac:spMk id="109" creationId="{1579F5DE-63C0-4C16-BFFE-4660DAAB745B}"/>
          </ac:spMkLst>
        </pc:spChg>
        <pc:spChg chg="del">
          <ac:chgData name="Segev, Jonathan" userId="7c67a1b0-8725-4553-8055-0888dbcaef94" providerId="ADAL" clId="{774F61ED-8048-4CAF-890B-B1EE03CD5993}" dt="2023-09-11T05:59:21.041" v="277" actId="478"/>
          <ac:spMkLst>
            <pc:docMk/>
            <pc:sldMk cId="1347433081" sldId="2538"/>
            <ac:spMk id="112" creationId="{1CD08CAB-19C6-4B44-9301-1A978E1D519A}"/>
          </ac:spMkLst>
        </pc:spChg>
        <pc:spChg chg="del">
          <ac:chgData name="Segev, Jonathan" userId="7c67a1b0-8725-4553-8055-0888dbcaef94" providerId="ADAL" clId="{774F61ED-8048-4CAF-890B-B1EE03CD5993}" dt="2023-09-11T05:59:21.041" v="277" actId="478"/>
          <ac:spMkLst>
            <pc:docMk/>
            <pc:sldMk cId="1347433081" sldId="2538"/>
            <ac:spMk id="113" creationId="{3FA8BB6A-4A2B-4406-869A-143EAC92BD41}"/>
          </ac:spMkLst>
        </pc:spChg>
        <pc:grpChg chg="del">
          <ac:chgData name="Segev, Jonathan" userId="7c67a1b0-8725-4553-8055-0888dbcaef94" providerId="ADAL" clId="{774F61ED-8048-4CAF-890B-B1EE03CD5993}" dt="2023-09-11T05:59:21.041" v="277" actId="478"/>
          <ac:grpSpMkLst>
            <pc:docMk/>
            <pc:sldMk cId="1347433081" sldId="2538"/>
            <ac:grpSpMk id="3" creationId="{342EA3FF-0E85-4E3A-8FAE-310634A8C7D3}"/>
          </ac:grpSpMkLst>
        </pc:grpChg>
        <pc:grpChg chg="del">
          <ac:chgData name="Segev, Jonathan" userId="7c67a1b0-8725-4553-8055-0888dbcaef94" providerId="ADAL" clId="{774F61ED-8048-4CAF-890B-B1EE03CD5993}" dt="2023-09-11T05:59:17.464" v="276" actId="478"/>
          <ac:grpSpMkLst>
            <pc:docMk/>
            <pc:sldMk cId="1347433081" sldId="2538"/>
            <ac:grpSpMk id="94" creationId="{B3DB5F32-438A-4776-9924-1979778026DA}"/>
          </ac:grpSpMkLst>
        </pc:grpChg>
        <pc:cxnChg chg="del">
          <ac:chgData name="Segev, Jonathan" userId="7c67a1b0-8725-4553-8055-0888dbcaef94" providerId="ADAL" clId="{774F61ED-8048-4CAF-890B-B1EE03CD5993}" dt="2023-09-11T05:59:21.041" v="277" actId="478"/>
          <ac:cxnSpMkLst>
            <pc:docMk/>
            <pc:sldMk cId="1347433081" sldId="2538"/>
            <ac:cxnSpMk id="44" creationId="{6CF7DF2C-4FF2-45EA-9E54-23DE7C8A2595}"/>
          </ac:cxnSpMkLst>
        </pc:cxnChg>
        <pc:cxnChg chg="add mod">
          <ac:chgData name="Segev, Jonathan" userId="7c67a1b0-8725-4553-8055-0888dbcaef94" providerId="ADAL" clId="{774F61ED-8048-4CAF-890B-B1EE03CD5993}" dt="2023-09-11T05:59:31.457" v="278"/>
          <ac:cxnSpMkLst>
            <pc:docMk/>
            <pc:sldMk cId="1347433081" sldId="2538"/>
            <ac:cxnSpMk id="46" creationId="{416936A9-8B7B-EAFF-EA1C-562516D76C63}"/>
          </ac:cxnSpMkLst>
        </pc:cxnChg>
        <pc:cxnChg chg="add mod">
          <ac:chgData name="Segev, Jonathan" userId="7c67a1b0-8725-4553-8055-0888dbcaef94" providerId="ADAL" clId="{774F61ED-8048-4CAF-890B-B1EE03CD5993}" dt="2023-09-11T05:59:31.457" v="278"/>
          <ac:cxnSpMkLst>
            <pc:docMk/>
            <pc:sldMk cId="1347433081" sldId="2538"/>
            <ac:cxnSpMk id="58" creationId="{74FC47F3-0175-D710-4D5D-A51145EC4755}"/>
          </ac:cxnSpMkLst>
        </pc:cxnChg>
        <pc:cxnChg chg="add mod">
          <ac:chgData name="Segev, Jonathan" userId="7c67a1b0-8725-4553-8055-0888dbcaef94" providerId="ADAL" clId="{774F61ED-8048-4CAF-890B-B1EE03CD5993}" dt="2023-09-11T05:59:31.457" v="278"/>
          <ac:cxnSpMkLst>
            <pc:docMk/>
            <pc:sldMk cId="1347433081" sldId="2538"/>
            <ac:cxnSpMk id="59" creationId="{3720F114-E2E2-F75F-F3AB-09FE6D31BBD4}"/>
          </ac:cxnSpMkLst>
        </pc:cxnChg>
        <pc:cxnChg chg="add mod">
          <ac:chgData name="Segev, Jonathan" userId="7c67a1b0-8725-4553-8055-0888dbcaef94" providerId="ADAL" clId="{774F61ED-8048-4CAF-890B-B1EE03CD5993}" dt="2023-09-11T05:59:31.457" v="278"/>
          <ac:cxnSpMkLst>
            <pc:docMk/>
            <pc:sldMk cId="1347433081" sldId="2538"/>
            <ac:cxnSpMk id="60" creationId="{FB7C5B3E-9309-2675-45B5-B7971F48C72B}"/>
          </ac:cxnSpMkLst>
        </pc:cxnChg>
        <pc:cxnChg chg="add mod">
          <ac:chgData name="Segev, Jonathan" userId="7c67a1b0-8725-4553-8055-0888dbcaef94" providerId="ADAL" clId="{774F61ED-8048-4CAF-890B-B1EE03CD5993}" dt="2023-09-11T05:59:31.457" v="278"/>
          <ac:cxnSpMkLst>
            <pc:docMk/>
            <pc:sldMk cId="1347433081" sldId="2538"/>
            <ac:cxnSpMk id="61" creationId="{9E909EB3-3459-777A-342D-E3202EF9D5B9}"/>
          </ac:cxnSpMkLst>
        </pc:cxnChg>
        <pc:cxnChg chg="add mod">
          <ac:chgData name="Segev, Jonathan" userId="7c67a1b0-8725-4553-8055-0888dbcaef94" providerId="ADAL" clId="{774F61ED-8048-4CAF-890B-B1EE03CD5993}" dt="2023-09-11T05:59:31.457" v="278"/>
          <ac:cxnSpMkLst>
            <pc:docMk/>
            <pc:sldMk cId="1347433081" sldId="2538"/>
            <ac:cxnSpMk id="62" creationId="{E6F6F91F-25B3-7329-4183-9D9D37A0271F}"/>
          </ac:cxnSpMkLst>
        </pc:cxnChg>
        <pc:cxnChg chg="add mod">
          <ac:chgData name="Segev, Jonathan" userId="7c67a1b0-8725-4553-8055-0888dbcaef94" providerId="ADAL" clId="{774F61ED-8048-4CAF-890B-B1EE03CD5993}" dt="2023-09-11T05:59:31.457" v="278"/>
          <ac:cxnSpMkLst>
            <pc:docMk/>
            <pc:sldMk cId="1347433081" sldId="2538"/>
            <ac:cxnSpMk id="63" creationId="{33B98585-5F48-60D0-8EFE-1D3660B82CE1}"/>
          </ac:cxnSpMkLst>
        </pc:cxnChg>
        <pc:cxnChg chg="add mod">
          <ac:chgData name="Segev, Jonathan" userId="7c67a1b0-8725-4553-8055-0888dbcaef94" providerId="ADAL" clId="{774F61ED-8048-4CAF-890B-B1EE03CD5993}" dt="2023-09-11T05:59:31.457" v="278"/>
          <ac:cxnSpMkLst>
            <pc:docMk/>
            <pc:sldMk cId="1347433081" sldId="2538"/>
            <ac:cxnSpMk id="64" creationId="{B5E51571-13A4-AD75-0538-59A531B12513}"/>
          </ac:cxnSpMkLst>
        </pc:cxnChg>
        <pc:cxnChg chg="add mod">
          <ac:chgData name="Segev, Jonathan" userId="7c67a1b0-8725-4553-8055-0888dbcaef94" providerId="ADAL" clId="{774F61ED-8048-4CAF-890B-B1EE03CD5993}" dt="2023-09-11T05:59:31.457" v="278"/>
          <ac:cxnSpMkLst>
            <pc:docMk/>
            <pc:sldMk cId="1347433081" sldId="2538"/>
            <ac:cxnSpMk id="65" creationId="{41D20854-77B1-80C1-A762-22C3D23EDE98}"/>
          </ac:cxnSpMkLst>
        </pc:cxnChg>
        <pc:cxnChg chg="add mod">
          <ac:chgData name="Segev, Jonathan" userId="7c67a1b0-8725-4553-8055-0888dbcaef94" providerId="ADAL" clId="{774F61ED-8048-4CAF-890B-B1EE03CD5993}" dt="2023-09-11T05:59:31.457" v="278"/>
          <ac:cxnSpMkLst>
            <pc:docMk/>
            <pc:sldMk cId="1347433081" sldId="2538"/>
            <ac:cxnSpMk id="66" creationId="{FEB53E4D-2B18-7866-7CE0-5DEE83A66DC6}"/>
          </ac:cxnSpMkLst>
        </pc:cxnChg>
      </pc:sldChg>
      <pc:sldChg chg="modSp mod">
        <pc:chgData name="Segev, Jonathan" userId="7c67a1b0-8725-4553-8055-0888dbcaef94" providerId="ADAL" clId="{774F61ED-8048-4CAF-890B-B1EE03CD5993}" dt="2023-09-11T01:39:48.001" v="36" actId="6549"/>
        <pc:sldMkLst>
          <pc:docMk/>
          <pc:sldMk cId="4266442716" sldId="2566"/>
        </pc:sldMkLst>
        <pc:spChg chg="mod">
          <ac:chgData name="Segev, Jonathan" userId="7c67a1b0-8725-4553-8055-0888dbcaef94" providerId="ADAL" clId="{774F61ED-8048-4CAF-890B-B1EE03CD5993}" dt="2023-09-11T01:39:48.001" v="36" actId="6549"/>
          <ac:spMkLst>
            <pc:docMk/>
            <pc:sldMk cId="4266442716" sldId="2566"/>
            <ac:spMk id="3" creationId="{00000000-0000-0000-0000-000000000000}"/>
          </ac:spMkLst>
        </pc:spChg>
      </pc:sldChg>
      <pc:sldChg chg="modSp new mod">
        <pc:chgData name="Segev, Jonathan" userId="7c67a1b0-8725-4553-8055-0888dbcaef94" providerId="ADAL" clId="{774F61ED-8048-4CAF-890B-B1EE03CD5993}" dt="2023-09-11T05:56:49.387" v="213" actId="20577"/>
        <pc:sldMkLst>
          <pc:docMk/>
          <pc:sldMk cId="3946000988" sldId="2568"/>
        </pc:sldMkLst>
        <pc:spChg chg="mod">
          <ac:chgData name="Segev, Jonathan" userId="7c67a1b0-8725-4553-8055-0888dbcaef94" providerId="ADAL" clId="{774F61ED-8048-4CAF-890B-B1EE03CD5993}" dt="2023-09-11T05:56:49.387" v="213" actId="20577"/>
          <ac:spMkLst>
            <pc:docMk/>
            <pc:sldMk cId="3946000988" sldId="2568"/>
            <ac:spMk id="2" creationId="{42B57EFF-F822-6147-2BE9-657BF13E47AD}"/>
          </ac:spMkLst>
        </pc:spChg>
      </pc:sldChg>
      <pc:sldMasterChg chg="modSp mod">
        <pc:chgData name="Segev, Jonathan" userId="7c67a1b0-8725-4553-8055-0888dbcaef94" providerId="ADAL" clId="{774F61ED-8048-4CAF-890B-B1EE03CD5993}" dt="2023-09-11T01:38:59.386" v="6" actId="6549"/>
        <pc:sldMasterMkLst>
          <pc:docMk/>
          <pc:sldMasterMk cId="0" sldId="2147483648"/>
        </pc:sldMasterMkLst>
        <pc:spChg chg="mod">
          <ac:chgData name="Segev, Jonathan" userId="7c67a1b0-8725-4553-8055-0888dbcaef94" providerId="ADAL" clId="{774F61ED-8048-4CAF-890B-B1EE03CD5993}" dt="2023-09-11T01:38:59.386" v="6" actId="6549"/>
          <ac:spMkLst>
            <pc:docMk/>
            <pc:sldMasterMk cId="0" sldId="2147483648"/>
            <ac:spMk id="10" creationId="{00000000-0000-0000-0000-000000000000}"/>
          </ac:spMkLst>
        </pc:spChg>
      </pc:sldMasterChg>
    </pc:docChg>
  </pc:docChgLst>
  <pc:docChgLst>
    <pc:chgData name="Segev, Jonathan" userId="7c67a1b0-8725-4553-8055-0888dbcaef94" providerId="ADAL" clId="{E01964BA-5096-4DF8-8564-34D06E16E9D1}"/>
    <pc:docChg chg="custSel modSld">
      <pc:chgData name="Segev, Jonathan" userId="7c67a1b0-8725-4553-8055-0888dbcaef94" providerId="ADAL" clId="{E01964BA-5096-4DF8-8564-34D06E16E9D1}" dt="2023-07-10T12:11:49.917" v="260" actId="20577"/>
      <pc:docMkLst>
        <pc:docMk/>
      </pc:docMkLst>
      <pc:sldChg chg="modSp mod">
        <pc:chgData name="Segev, Jonathan" userId="7c67a1b0-8725-4553-8055-0888dbcaef94" providerId="ADAL" clId="{E01964BA-5096-4DF8-8564-34D06E16E9D1}" dt="2023-07-10T11:50:15.765" v="177" actId="2161"/>
        <pc:sldMkLst>
          <pc:docMk/>
          <pc:sldMk cId="1606978152" sldId="345"/>
        </pc:sldMkLst>
        <pc:graphicFrameChg chg="mod modGraphic">
          <ac:chgData name="Segev, Jonathan" userId="7c67a1b0-8725-4553-8055-0888dbcaef94" providerId="ADAL" clId="{E01964BA-5096-4DF8-8564-34D06E16E9D1}" dt="2023-07-10T11:50:15.765" v="177" actId="2161"/>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E01964BA-5096-4DF8-8564-34D06E16E9D1}" dt="2023-07-10T11:51:17.772" v="179" actId="20577"/>
        <pc:sldMkLst>
          <pc:docMk/>
          <pc:sldMk cId="4011216508" sldId="569"/>
        </pc:sldMkLst>
        <pc:spChg chg="mod">
          <ac:chgData name="Segev, Jonathan" userId="7c67a1b0-8725-4553-8055-0888dbcaef94" providerId="ADAL" clId="{E01964BA-5096-4DF8-8564-34D06E16E9D1}" dt="2023-07-10T11:46:59.819" v="47" actId="20577"/>
          <ac:spMkLst>
            <pc:docMk/>
            <pc:sldMk cId="4011216508" sldId="569"/>
            <ac:spMk id="3" creationId="{00000000-0000-0000-0000-000000000000}"/>
          </ac:spMkLst>
        </pc:spChg>
        <pc:spChg chg="mod">
          <ac:chgData name="Segev, Jonathan" userId="7c67a1b0-8725-4553-8055-0888dbcaef94" providerId="ADAL" clId="{E01964BA-5096-4DF8-8564-34D06E16E9D1}" dt="2023-07-10T11:51:17.772" v="179" actId="20577"/>
          <ac:spMkLst>
            <pc:docMk/>
            <pc:sldMk cId="4011216508" sldId="569"/>
            <ac:spMk id="7" creationId="{13C21951-EF11-4B7C-A112-83E121BD1D41}"/>
          </ac:spMkLst>
        </pc:spChg>
      </pc:sldChg>
      <pc:sldChg chg="modSp mod">
        <pc:chgData name="Segev, Jonathan" userId="7c67a1b0-8725-4553-8055-0888dbcaef94" providerId="ADAL" clId="{E01964BA-5096-4DF8-8564-34D06E16E9D1}" dt="2023-07-10T11:53:27.997" v="225" actId="20577"/>
        <pc:sldMkLst>
          <pc:docMk/>
          <pc:sldMk cId="2279493781" sldId="690"/>
        </pc:sldMkLst>
        <pc:spChg chg="mod">
          <ac:chgData name="Segev, Jonathan" userId="7c67a1b0-8725-4553-8055-0888dbcaef94" providerId="ADAL" clId="{E01964BA-5096-4DF8-8564-34D06E16E9D1}" dt="2023-07-10T11:53:27.997" v="225" actId="20577"/>
          <ac:spMkLst>
            <pc:docMk/>
            <pc:sldMk cId="2279493781" sldId="690"/>
            <ac:spMk id="3" creationId="{00000000-0000-0000-0000-000000000000}"/>
          </ac:spMkLst>
        </pc:spChg>
      </pc:sldChg>
      <pc:sldChg chg="modSp mod">
        <pc:chgData name="Segev, Jonathan" userId="7c67a1b0-8725-4553-8055-0888dbcaef94" providerId="ADAL" clId="{E01964BA-5096-4DF8-8564-34D06E16E9D1}" dt="2023-07-10T12:11:49.917" v="260" actId="20577"/>
        <pc:sldMkLst>
          <pc:docMk/>
          <pc:sldMk cId="3473345634" sldId="694"/>
        </pc:sldMkLst>
        <pc:graphicFrameChg chg="mod modGraphic">
          <ac:chgData name="Segev, Jonathan" userId="7c67a1b0-8725-4553-8055-0888dbcaef94" providerId="ADAL" clId="{E01964BA-5096-4DF8-8564-34D06E16E9D1}" dt="2023-07-10T12:11:49.917" v="260" actId="20577"/>
          <ac:graphicFrameMkLst>
            <pc:docMk/>
            <pc:sldMk cId="3473345634" sldId="694"/>
            <ac:graphicFrameMk id="7" creationId="{00000000-0000-0000-0000-000000000000}"/>
          </ac:graphicFrameMkLst>
        </pc:graphicFrameChg>
      </pc:sldChg>
      <pc:sldChg chg="delSp modSp">
        <pc:chgData name="Segev, Jonathan" userId="7c67a1b0-8725-4553-8055-0888dbcaef94" providerId="ADAL" clId="{E01964BA-5096-4DF8-8564-34D06E16E9D1}" dt="2023-07-06T18:45:03.137" v="14" actId="14100"/>
        <pc:sldMkLst>
          <pc:docMk/>
          <pc:sldMk cId="327341192" sldId="2567"/>
        </pc:sldMkLst>
        <pc:spChg chg="mod topLvl">
          <ac:chgData name="Segev, Jonathan" userId="7c67a1b0-8725-4553-8055-0888dbcaef94" providerId="ADAL" clId="{E01964BA-5096-4DF8-8564-34D06E16E9D1}" dt="2023-07-06T18:44:45.858" v="0" actId="165"/>
          <ac:spMkLst>
            <pc:docMk/>
            <pc:sldMk cId="327341192" sldId="2567"/>
            <ac:spMk id="7" creationId="{793BC54C-DC30-47A8-996C-2B491F26EAD1}"/>
          </ac:spMkLst>
        </pc:spChg>
        <pc:spChg chg="mod topLvl">
          <ac:chgData name="Segev, Jonathan" userId="7c67a1b0-8725-4553-8055-0888dbcaef94" providerId="ADAL" clId="{E01964BA-5096-4DF8-8564-34D06E16E9D1}" dt="2023-07-06T18:44:45.858" v="0" actId="165"/>
          <ac:spMkLst>
            <pc:docMk/>
            <pc:sldMk cId="327341192" sldId="2567"/>
            <ac:spMk id="15" creationId="{2CC31CDD-7886-717F-6BC1-4442327FA854}"/>
          </ac:spMkLst>
        </pc:spChg>
        <pc:spChg chg="mod topLvl">
          <ac:chgData name="Segev, Jonathan" userId="7c67a1b0-8725-4553-8055-0888dbcaef94" providerId="ADAL" clId="{E01964BA-5096-4DF8-8564-34D06E16E9D1}" dt="2023-07-06T18:44:45.858" v="0" actId="165"/>
          <ac:spMkLst>
            <pc:docMk/>
            <pc:sldMk cId="327341192" sldId="2567"/>
            <ac:spMk id="16" creationId="{ED036B8E-5B74-65B4-1DF9-B91B53EF1014}"/>
          </ac:spMkLst>
        </pc:spChg>
        <pc:spChg chg="mod topLvl">
          <ac:chgData name="Segev, Jonathan" userId="7c67a1b0-8725-4553-8055-0888dbcaef94" providerId="ADAL" clId="{E01964BA-5096-4DF8-8564-34D06E16E9D1}" dt="2023-07-06T18:44:45.858" v="0" actId="165"/>
          <ac:spMkLst>
            <pc:docMk/>
            <pc:sldMk cId="327341192" sldId="2567"/>
            <ac:spMk id="17" creationId="{E94B6E14-DA3E-CBDD-3157-D354364BB3E1}"/>
          </ac:spMkLst>
        </pc:spChg>
        <pc:spChg chg="mod topLvl">
          <ac:chgData name="Segev, Jonathan" userId="7c67a1b0-8725-4553-8055-0888dbcaef94" providerId="ADAL" clId="{E01964BA-5096-4DF8-8564-34D06E16E9D1}" dt="2023-07-06T18:44:45.858" v="0" actId="165"/>
          <ac:spMkLst>
            <pc:docMk/>
            <pc:sldMk cId="327341192" sldId="2567"/>
            <ac:spMk id="18" creationId="{9248664F-350D-4A54-861F-45A599C584BF}"/>
          </ac:spMkLst>
        </pc:spChg>
        <pc:spChg chg="mod topLvl">
          <ac:chgData name="Segev, Jonathan" userId="7c67a1b0-8725-4553-8055-0888dbcaef94" providerId="ADAL" clId="{E01964BA-5096-4DF8-8564-34D06E16E9D1}" dt="2023-07-06T18:44:45.858" v="0" actId="165"/>
          <ac:spMkLst>
            <pc:docMk/>
            <pc:sldMk cId="327341192" sldId="2567"/>
            <ac:spMk id="19" creationId="{075A8C69-CF4E-FE3A-43EB-B00DE5A5FFF2}"/>
          </ac:spMkLst>
        </pc:spChg>
        <pc:spChg chg="mod topLvl">
          <ac:chgData name="Segev, Jonathan" userId="7c67a1b0-8725-4553-8055-0888dbcaef94" providerId="ADAL" clId="{E01964BA-5096-4DF8-8564-34D06E16E9D1}" dt="2023-07-06T18:44:45.858" v="0" actId="165"/>
          <ac:spMkLst>
            <pc:docMk/>
            <pc:sldMk cId="327341192" sldId="2567"/>
            <ac:spMk id="20" creationId="{980CE0F8-CCA1-3355-00BC-8E88D394640C}"/>
          </ac:spMkLst>
        </pc:spChg>
        <pc:spChg chg="mod topLvl">
          <ac:chgData name="Segev, Jonathan" userId="7c67a1b0-8725-4553-8055-0888dbcaef94" providerId="ADAL" clId="{E01964BA-5096-4DF8-8564-34D06E16E9D1}" dt="2023-07-06T18:44:45.858" v="0" actId="165"/>
          <ac:spMkLst>
            <pc:docMk/>
            <pc:sldMk cId="327341192" sldId="2567"/>
            <ac:spMk id="21" creationId="{78581DAF-9F02-5538-866B-963EAA4B9E2E}"/>
          </ac:spMkLst>
        </pc:spChg>
        <pc:spChg chg="mod topLvl">
          <ac:chgData name="Segev, Jonathan" userId="7c67a1b0-8725-4553-8055-0888dbcaef94" providerId="ADAL" clId="{E01964BA-5096-4DF8-8564-34D06E16E9D1}" dt="2023-07-06T18:44:45.858" v="0" actId="165"/>
          <ac:spMkLst>
            <pc:docMk/>
            <pc:sldMk cId="327341192" sldId="2567"/>
            <ac:spMk id="22" creationId="{C9F14778-A98D-820D-DF9A-3AEE324E31C9}"/>
          </ac:spMkLst>
        </pc:spChg>
        <pc:spChg chg="mod topLvl">
          <ac:chgData name="Segev, Jonathan" userId="7c67a1b0-8725-4553-8055-0888dbcaef94" providerId="ADAL" clId="{E01964BA-5096-4DF8-8564-34D06E16E9D1}" dt="2023-07-06T18:44:45.858" v="0" actId="165"/>
          <ac:spMkLst>
            <pc:docMk/>
            <pc:sldMk cId="327341192" sldId="2567"/>
            <ac:spMk id="23" creationId="{2A0EB79D-8E11-C127-57CC-53F31A86767B}"/>
          </ac:spMkLst>
        </pc:spChg>
        <pc:spChg chg="mod topLvl">
          <ac:chgData name="Segev, Jonathan" userId="7c67a1b0-8725-4553-8055-0888dbcaef94" providerId="ADAL" clId="{E01964BA-5096-4DF8-8564-34D06E16E9D1}" dt="2023-07-06T18:44:45.858" v="0" actId="165"/>
          <ac:spMkLst>
            <pc:docMk/>
            <pc:sldMk cId="327341192" sldId="2567"/>
            <ac:spMk id="32" creationId="{7C8C64E1-C044-7088-2AB2-38C82C68A6C1}"/>
          </ac:spMkLst>
        </pc:spChg>
        <pc:spChg chg="mod topLvl">
          <ac:chgData name="Segev, Jonathan" userId="7c67a1b0-8725-4553-8055-0888dbcaef94" providerId="ADAL" clId="{E01964BA-5096-4DF8-8564-34D06E16E9D1}" dt="2023-07-06T18:44:45.858" v="0" actId="165"/>
          <ac:spMkLst>
            <pc:docMk/>
            <pc:sldMk cId="327341192" sldId="2567"/>
            <ac:spMk id="99" creationId="{52DC9D0E-C34E-4678-B84B-3251B894A84D}"/>
          </ac:spMkLst>
        </pc:spChg>
        <pc:grpChg chg="del">
          <ac:chgData name="Segev, Jonathan" userId="7c67a1b0-8725-4553-8055-0888dbcaef94" providerId="ADAL" clId="{E01964BA-5096-4DF8-8564-34D06E16E9D1}" dt="2023-07-06T18:44:45.858" v="0" actId="165"/>
          <ac:grpSpMkLst>
            <pc:docMk/>
            <pc:sldMk cId="327341192" sldId="2567"/>
            <ac:grpSpMk id="50" creationId="{4532B99F-A47E-E9BC-8A63-376E751BC18A}"/>
          </ac:grpSpMkLst>
        </pc:grpChg>
        <pc:cxnChg chg="mod topLvl">
          <ac:chgData name="Segev, Jonathan" userId="7c67a1b0-8725-4553-8055-0888dbcaef94" providerId="ADAL" clId="{E01964BA-5096-4DF8-8564-34D06E16E9D1}" dt="2023-07-06T18:44:45.858" v="0" actId="165"/>
          <ac:cxnSpMkLst>
            <pc:docMk/>
            <pc:sldMk cId="327341192" sldId="2567"/>
            <ac:cxnSpMk id="33" creationId="{7019C62D-195F-5499-9233-121F92A9D24A}"/>
          </ac:cxnSpMkLst>
        </pc:cxnChg>
        <pc:cxnChg chg="mod topLvl">
          <ac:chgData name="Segev, Jonathan" userId="7c67a1b0-8725-4553-8055-0888dbcaef94" providerId="ADAL" clId="{E01964BA-5096-4DF8-8564-34D06E16E9D1}" dt="2023-07-06T18:44:45.858" v="0" actId="165"/>
          <ac:cxnSpMkLst>
            <pc:docMk/>
            <pc:sldMk cId="327341192" sldId="2567"/>
            <ac:cxnSpMk id="36" creationId="{94499338-A748-4369-13EB-5DA5C9FDCD33}"/>
          </ac:cxnSpMkLst>
        </pc:cxnChg>
        <pc:cxnChg chg="mod topLvl">
          <ac:chgData name="Segev, Jonathan" userId="7c67a1b0-8725-4553-8055-0888dbcaef94" providerId="ADAL" clId="{E01964BA-5096-4DF8-8564-34D06E16E9D1}" dt="2023-07-06T18:44:45.858" v="0" actId="165"/>
          <ac:cxnSpMkLst>
            <pc:docMk/>
            <pc:sldMk cId="327341192" sldId="2567"/>
            <ac:cxnSpMk id="40" creationId="{FF5114C8-7AF1-40A7-F6A8-9541DD6F7BF1}"/>
          </ac:cxnSpMkLst>
        </pc:cxnChg>
        <pc:cxnChg chg="mod topLvl">
          <ac:chgData name="Segev, Jonathan" userId="7c67a1b0-8725-4553-8055-0888dbcaef94" providerId="ADAL" clId="{E01964BA-5096-4DF8-8564-34D06E16E9D1}" dt="2023-07-06T18:44:45.858" v="0" actId="165"/>
          <ac:cxnSpMkLst>
            <pc:docMk/>
            <pc:sldMk cId="327341192" sldId="2567"/>
            <ac:cxnSpMk id="43" creationId="{F3AF0BA8-92AF-6C6A-BACA-5E79417C0017}"/>
          </ac:cxnSpMkLst>
        </pc:cxnChg>
        <pc:cxnChg chg="mod topLvl">
          <ac:chgData name="Segev, Jonathan" userId="7c67a1b0-8725-4553-8055-0888dbcaef94" providerId="ADAL" clId="{E01964BA-5096-4DF8-8564-34D06E16E9D1}" dt="2023-07-06T18:45:03.137" v="14" actId="14100"/>
          <ac:cxnSpMkLst>
            <pc:docMk/>
            <pc:sldMk cId="327341192" sldId="2567"/>
            <ac:cxnSpMk id="44" creationId="{6CF7DF2C-4FF2-45EA-9E54-23DE7C8A2595}"/>
          </ac:cxnSpMkLst>
        </pc:cxnChg>
        <pc:cxnChg chg="mod topLvl">
          <ac:chgData name="Segev, Jonathan" userId="7c67a1b0-8725-4553-8055-0888dbcaef94" providerId="ADAL" clId="{E01964BA-5096-4DF8-8564-34D06E16E9D1}" dt="2023-07-06T18:44:45.858" v="0" actId="165"/>
          <ac:cxnSpMkLst>
            <pc:docMk/>
            <pc:sldMk cId="327341192" sldId="2567"/>
            <ac:cxnSpMk id="45" creationId="{C3260396-6705-A7A6-C6E5-E3DE5E42ADEA}"/>
          </ac:cxnSpMkLst>
        </pc:cxnChg>
        <pc:cxnChg chg="mod topLvl">
          <ac:chgData name="Segev, Jonathan" userId="7c67a1b0-8725-4553-8055-0888dbcaef94" providerId="ADAL" clId="{E01964BA-5096-4DF8-8564-34D06E16E9D1}" dt="2023-07-06T18:44:45.858" v="0" actId="165"/>
          <ac:cxnSpMkLst>
            <pc:docMk/>
            <pc:sldMk cId="327341192" sldId="2567"/>
            <ac:cxnSpMk id="46" creationId="{D7123FA9-7133-5821-F4C9-7273FEB88DBE}"/>
          </ac:cxnSpMkLst>
        </pc:cxnChg>
        <pc:cxnChg chg="mod topLvl">
          <ac:chgData name="Segev, Jonathan" userId="7c67a1b0-8725-4553-8055-0888dbcaef94" providerId="ADAL" clId="{E01964BA-5096-4DF8-8564-34D06E16E9D1}" dt="2023-07-06T18:44:45.858" v="0" actId="165"/>
          <ac:cxnSpMkLst>
            <pc:docMk/>
            <pc:sldMk cId="327341192" sldId="2567"/>
            <ac:cxnSpMk id="47" creationId="{0D4B3355-A191-3F3C-D2D1-4E32C049103F}"/>
          </ac:cxnSpMkLst>
        </pc:cxnChg>
        <pc:cxnChg chg="mod topLvl">
          <ac:chgData name="Segev, Jonathan" userId="7c67a1b0-8725-4553-8055-0888dbcaef94" providerId="ADAL" clId="{E01964BA-5096-4DF8-8564-34D06E16E9D1}" dt="2023-07-06T18:44:45.858" v="0" actId="165"/>
          <ac:cxnSpMkLst>
            <pc:docMk/>
            <pc:sldMk cId="327341192" sldId="2567"/>
            <ac:cxnSpMk id="48" creationId="{B432F241-0CB6-0588-798C-135BFCC59874}"/>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802.11-23/1334r0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fc97a8df-9809-496b-9a5f-25b524bfd641/regProcessStep1"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Sep.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2023-09-10</a:t>
            </a:r>
          </a:p>
        </p:txBody>
      </p:sp>
      <p:sp>
        <p:nvSpPr>
          <p:cNvPr id="6" name="Date Placeholder 3"/>
          <p:cNvSpPr>
            <a:spLocks noGrp="1"/>
          </p:cNvSpPr>
          <p:nvPr>
            <p:ph type="dt" idx="10"/>
          </p:nvPr>
        </p:nvSpPr>
        <p:spPr/>
        <p:txBody>
          <a:bodyPr/>
          <a:lstStyle/>
          <a:p>
            <a:r>
              <a:rPr lang="en-US"/>
              <a:t>Sep.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Sep.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Sep. and Nov.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altLang="en-US" sz="1800" b="0" dirty="0"/>
              <a:t>Review draft status (5min)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96443507"/>
              </p:ext>
            </p:extLst>
          </p:nvPr>
        </p:nvGraphicFramePr>
        <p:xfrm>
          <a:off x="914401" y="1260086"/>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 </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3228377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Meeting –  Sep.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draft status (5min)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71817283"/>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73688065"/>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Meeting –  Sep.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Sep. to Nov. meeting interval – 5min special order </a:t>
            </a: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71719285"/>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(as of July)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2023</a:t>
            </a:r>
            <a:endParaRPr lang="en-GB" dirty="0"/>
          </a:p>
        </p:txBody>
      </p:sp>
      <p:sp>
        <p:nvSpPr>
          <p:cNvPr id="7" name="Rectangle 6">
            <a:extLst>
              <a:ext uri="{FF2B5EF4-FFF2-40B4-BE49-F238E27FC236}">
                <a16:creationId xmlns:a16="http://schemas.microsoft.com/office/drawing/2014/main" id="{F8B442AE-627F-0A9A-5F64-FB59003C8F30}"/>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15" name="Rectangle 14">
            <a:extLst>
              <a:ext uri="{FF2B5EF4-FFF2-40B4-BE49-F238E27FC236}">
                <a16:creationId xmlns:a16="http://schemas.microsoft.com/office/drawing/2014/main" id="{73ADB041-727B-178E-5A10-5946B3DF69B1}"/>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6" name="Rectangle 15">
            <a:extLst>
              <a:ext uri="{FF2B5EF4-FFF2-40B4-BE49-F238E27FC236}">
                <a16:creationId xmlns:a16="http://schemas.microsoft.com/office/drawing/2014/main" id="{45FD4677-4125-B284-0AFF-50E4BEC4432B}"/>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7" name="Rectangle 16">
            <a:extLst>
              <a:ext uri="{FF2B5EF4-FFF2-40B4-BE49-F238E27FC236}">
                <a16:creationId xmlns:a16="http://schemas.microsoft.com/office/drawing/2014/main" id="{CC26DA89-F519-4456-D13D-1EA28FE6DF81}"/>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8" name="Rectangle 17">
            <a:extLst>
              <a:ext uri="{FF2B5EF4-FFF2-40B4-BE49-F238E27FC236}">
                <a16:creationId xmlns:a16="http://schemas.microsoft.com/office/drawing/2014/main" id="{9B30D0DA-787E-E1EC-96D4-57D2B0D589DB}"/>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9" name="Rectangle 18">
            <a:extLst>
              <a:ext uri="{FF2B5EF4-FFF2-40B4-BE49-F238E27FC236}">
                <a16:creationId xmlns:a16="http://schemas.microsoft.com/office/drawing/2014/main" id="{962E4039-49F9-E1A8-67B2-6149A32A7CB5}"/>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20" name="Rectangle 19">
            <a:extLst>
              <a:ext uri="{FF2B5EF4-FFF2-40B4-BE49-F238E27FC236}">
                <a16:creationId xmlns:a16="http://schemas.microsoft.com/office/drawing/2014/main" id="{EA71A6B3-681F-8094-7BF7-68ABC1095B24}"/>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1" name="Rectangle 20">
            <a:extLst>
              <a:ext uri="{FF2B5EF4-FFF2-40B4-BE49-F238E27FC236}">
                <a16:creationId xmlns:a16="http://schemas.microsoft.com/office/drawing/2014/main" id="{43BB7140-FCB4-CC53-D6C0-5DB226B8E58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2" name="Line 15">
            <a:extLst>
              <a:ext uri="{FF2B5EF4-FFF2-40B4-BE49-F238E27FC236}">
                <a16:creationId xmlns:a16="http://schemas.microsoft.com/office/drawing/2014/main" id="{F0DDFB48-F00F-7453-14B4-097BE13BC3E0}"/>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3" name="Line 14">
            <a:extLst>
              <a:ext uri="{FF2B5EF4-FFF2-40B4-BE49-F238E27FC236}">
                <a16:creationId xmlns:a16="http://schemas.microsoft.com/office/drawing/2014/main" id="{4E400F63-81F6-4689-94C5-D7DE6B1C303E}"/>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5" name="Line 10">
            <a:extLst>
              <a:ext uri="{FF2B5EF4-FFF2-40B4-BE49-F238E27FC236}">
                <a16:creationId xmlns:a16="http://schemas.microsoft.com/office/drawing/2014/main" id="{9546A1B2-E759-214C-42B1-DA53AF508B22}"/>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2" name="Line 11">
            <a:extLst>
              <a:ext uri="{FF2B5EF4-FFF2-40B4-BE49-F238E27FC236}">
                <a16:creationId xmlns:a16="http://schemas.microsoft.com/office/drawing/2014/main" id="{B87943A8-86A3-4426-684D-893711BAF932}"/>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3" name="Line 15">
            <a:extLst>
              <a:ext uri="{FF2B5EF4-FFF2-40B4-BE49-F238E27FC236}">
                <a16:creationId xmlns:a16="http://schemas.microsoft.com/office/drawing/2014/main" id="{ED31FE89-6998-04E7-7AB3-4EE3E443C45C}"/>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4" name="Line 15">
            <a:extLst>
              <a:ext uri="{FF2B5EF4-FFF2-40B4-BE49-F238E27FC236}">
                <a16:creationId xmlns:a16="http://schemas.microsoft.com/office/drawing/2014/main" id="{72A97422-AA4B-5472-7561-0188330DCB74}"/>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5" name="Rectangle 34">
            <a:extLst>
              <a:ext uri="{FF2B5EF4-FFF2-40B4-BE49-F238E27FC236}">
                <a16:creationId xmlns:a16="http://schemas.microsoft.com/office/drawing/2014/main" id="{5F1EBBCD-7691-6698-7257-6E8C5365D09F}"/>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36" name="Line 15">
            <a:extLst>
              <a:ext uri="{FF2B5EF4-FFF2-40B4-BE49-F238E27FC236}">
                <a16:creationId xmlns:a16="http://schemas.microsoft.com/office/drawing/2014/main" id="{DB12A39E-F728-F599-2BD3-FA91726756AE}"/>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37" name="Text Box 26">
            <a:extLst>
              <a:ext uri="{FF2B5EF4-FFF2-40B4-BE49-F238E27FC236}">
                <a16:creationId xmlns:a16="http://schemas.microsoft.com/office/drawing/2014/main" id="{AB1AE7C6-ECF6-5114-FCA8-312110E8F454}"/>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38" name="Isosceles Triangle 37">
            <a:extLst>
              <a:ext uri="{FF2B5EF4-FFF2-40B4-BE49-F238E27FC236}">
                <a16:creationId xmlns:a16="http://schemas.microsoft.com/office/drawing/2014/main" id="{3A9099D6-D2E6-100C-6F6B-BFC416888050}"/>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9" name="Rectangle 38">
            <a:extLst>
              <a:ext uri="{FF2B5EF4-FFF2-40B4-BE49-F238E27FC236}">
                <a16:creationId xmlns:a16="http://schemas.microsoft.com/office/drawing/2014/main" id="{B735B7B5-B308-92F2-69B0-F17A63743542}"/>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40" name="Isosceles Triangle 39">
            <a:extLst>
              <a:ext uri="{FF2B5EF4-FFF2-40B4-BE49-F238E27FC236}">
                <a16:creationId xmlns:a16="http://schemas.microsoft.com/office/drawing/2014/main" id="{5ACA023A-1531-CAE6-3035-EC557E800F54}"/>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3" name="Text Box 26">
            <a:extLst>
              <a:ext uri="{FF2B5EF4-FFF2-40B4-BE49-F238E27FC236}">
                <a16:creationId xmlns:a16="http://schemas.microsoft.com/office/drawing/2014/main" id="{A3020D80-E419-09F7-7FCF-86AE5AB84EAC}"/>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45" name="Rectangle 44">
            <a:extLst>
              <a:ext uri="{FF2B5EF4-FFF2-40B4-BE49-F238E27FC236}">
                <a16:creationId xmlns:a16="http://schemas.microsoft.com/office/drawing/2014/main" id="{A9B7E138-5657-ABEE-F09D-3A66AE22F7E4}"/>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6" name="Straight Connector 45">
            <a:extLst>
              <a:ext uri="{FF2B5EF4-FFF2-40B4-BE49-F238E27FC236}">
                <a16:creationId xmlns:a16="http://schemas.microsoft.com/office/drawing/2014/main" id="{416936A9-8B7B-EAFF-EA1C-562516D76C63}"/>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tangle 46">
            <a:extLst>
              <a:ext uri="{FF2B5EF4-FFF2-40B4-BE49-F238E27FC236}">
                <a16:creationId xmlns:a16="http://schemas.microsoft.com/office/drawing/2014/main" id="{C8BA9A7E-90EB-4AC1-DBB6-83AADB545B12}"/>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48" name="Rectangle 47">
            <a:extLst>
              <a:ext uri="{FF2B5EF4-FFF2-40B4-BE49-F238E27FC236}">
                <a16:creationId xmlns:a16="http://schemas.microsoft.com/office/drawing/2014/main" id="{49214169-7904-A181-0948-ADEDF657F010}"/>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49" name="Rectangle 48">
            <a:extLst>
              <a:ext uri="{FF2B5EF4-FFF2-40B4-BE49-F238E27FC236}">
                <a16:creationId xmlns:a16="http://schemas.microsoft.com/office/drawing/2014/main" id="{2A83E130-E7F2-2199-A2E5-E93F3A281CB3}"/>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50" name="Rectangle 49">
            <a:extLst>
              <a:ext uri="{FF2B5EF4-FFF2-40B4-BE49-F238E27FC236}">
                <a16:creationId xmlns:a16="http://schemas.microsoft.com/office/drawing/2014/main" id="{937C5026-3796-5DAD-B38F-EF8473090D14}"/>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51" name="Rectangle 50">
            <a:extLst>
              <a:ext uri="{FF2B5EF4-FFF2-40B4-BE49-F238E27FC236}">
                <a16:creationId xmlns:a16="http://schemas.microsoft.com/office/drawing/2014/main" id="{95CFE6A5-877D-593E-5D87-9D933ECC3AF8}"/>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52" name="Rectangle 51">
            <a:extLst>
              <a:ext uri="{FF2B5EF4-FFF2-40B4-BE49-F238E27FC236}">
                <a16:creationId xmlns:a16="http://schemas.microsoft.com/office/drawing/2014/main" id="{2C390E59-B550-1D76-68C7-980638B6A856}"/>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53" name="Rectangle 52">
            <a:extLst>
              <a:ext uri="{FF2B5EF4-FFF2-40B4-BE49-F238E27FC236}">
                <a16:creationId xmlns:a16="http://schemas.microsoft.com/office/drawing/2014/main" id="{80D48E37-00B3-8DCE-1BF1-5B0C0D21535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54" name="Rectangle 53">
            <a:extLst>
              <a:ext uri="{FF2B5EF4-FFF2-40B4-BE49-F238E27FC236}">
                <a16:creationId xmlns:a16="http://schemas.microsoft.com/office/drawing/2014/main" id="{39D15AF4-1AFB-29A4-5CCC-643320B0B08D}"/>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55" name="Rectangle 54">
            <a:extLst>
              <a:ext uri="{FF2B5EF4-FFF2-40B4-BE49-F238E27FC236}">
                <a16:creationId xmlns:a16="http://schemas.microsoft.com/office/drawing/2014/main" id="{49FB3872-3850-8A98-A266-D0D3EA44EC4D}"/>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56" name="Rectangle 55">
            <a:extLst>
              <a:ext uri="{FF2B5EF4-FFF2-40B4-BE49-F238E27FC236}">
                <a16:creationId xmlns:a16="http://schemas.microsoft.com/office/drawing/2014/main" id="{2531DB4B-9FE3-D1D9-AE21-1D511F96D871}"/>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57" name="Rectangle 56">
            <a:extLst>
              <a:ext uri="{FF2B5EF4-FFF2-40B4-BE49-F238E27FC236}">
                <a16:creationId xmlns:a16="http://schemas.microsoft.com/office/drawing/2014/main" id="{3FDBDE29-756B-F269-EF82-608F81B18A65}"/>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58" name="Straight Connector 57">
            <a:extLst>
              <a:ext uri="{FF2B5EF4-FFF2-40B4-BE49-F238E27FC236}">
                <a16:creationId xmlns:a16="http://schemas.microsoft.com/office/drawing/2014/main" id="{74FC47F3-0175-D710-4D5D-A51145EC4755}"/>
              </a:ext>
            </a:extLst>
          </p:cNvPr>
          <p:cNvCxnSpPr>
            <a:cxnSpLocks/>
            <a:endCxn id="4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a:extLst>
              <a:ext uri="{FF2B5EF4-FFF2-40B4-BE49-F238E27FC236}">
                <a16:creationId xmlns:a16="http://schemas.microsoft.com/office/drawing/2014/main" id="{3720F114-E2E2-F75F-F3AB-09FE6D31BBD4}"/>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a:extLst>
              <a:ext uri="{FF2B5EF4-FFF2-40B4-BE49-F238E27FC236}">
                <a16:creationId xmlns:a16="http://schemas.microsoft.com/office/drawing/2014/main" id="{FB7C5B3E-9309-2675-45B5-B7971F48C72B}"/>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Connector 60">
            <a:extLst>
              <a:ext uri="{FF2B5EF4-FFF2-40B4-BE49-F238E27FC236}">
                <a16:creationId xmlns:a16="http://schemas.microsoft.com/office/drawing/2014/main" id="{9E909EB3-3459-777A-342D-E3202EF9D5B9}"/>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Connector 61">
            <a:extLst>
              <a:ext uri="{FF2B5EF4-FFF2-40B4-BE49-F238E27FC236}">
                <a16:creationId xmlns:a16="http://schemas.microsoft.com/office/drawing/2014/main" id="{E6F6F91F-25B3-7329-4183-9D9D37A0271F}"/>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Connector 62">
            <a:extLst>
              <a:ext uri="{FF2B5EF4-FFF2-40B4-BE49-F238E27FC236}">
                <a16:creationId xmlns:a16="http://schemas.microsoft.com/office/drawing/2014/main" id="{33B98585-5F48-60D0-8EFE-1D3660B82CE1}"/>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Connector 63">
            <a:extLst>
              <a:ext uri="{FF2B5EF4-FFF2-40B4-BE49-F238E27FC236}">
                <a16:creationId xmlns:a16="http://schemas.microsoft.com/office/drawing/2014/main" id="{B5E51571-13A4-AD75-0538-59A531B12513}"/>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a:extLst>
              <a:ext uri="{FF2B5EF4-FFF2-40B4-BE49-F238E27FC236}">
                <a16:creationId xmlns:a16="http://schemas.microsoft.com/office/drawing/2014/main" id="{41D20854-77B1-80C1-A762-22C3D23EDE98}"/>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a:extLst>
              <a:ext uri="{FF2B5EF4-FFF2-40B4-BE49-F238E27FC236}">
                <a16:creationId xmlns:a16="http://schemas.microsoft.com/office/drawing/2014/main" id="{FEB53E4D-2B18-7866-7CE0-5DEE83A66DC6}"/>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2023</a:t>
            </a:r>
            <a:endParaRPr lang="en-GB" dirty="0"/>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99" name="Rectangle 98">
            <a:extLst>
              <a:ext uri="{FF2B5EF4-FFF2-40B4-BE49-F238E27FC236}">
                <a16:creationId xmlns:a16="http://schemas.microsoft.com/office/drawing/2014/main" id="{52DC9D0E-C34E-4678-B84B-3251B894A84D}"/>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a:endCxn id="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7341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Sep.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Sep.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100" b="0" kern="0" baseline="30000" dirty="0"/>
          </a:p>
          <a:p>
            <a:pPr lvl="1">
              <a:buFont typeface="Arial" panose="020B0604020202020204" pitchFamily="34" charset="0"/>
              <a:buChar char="•"/>
            </a:pPr>
            <a:r>
              <a:rPr lang="en-US" altLang="en-US" kern="0" dirty="0"/>
              <a:t>Tue. </a:t>
            </a:r>
            <a:r>
              <a:rPr lang="en-US" altLang="en-US" b="0" kern="0" dirty="0"/>
              <a:t>Sep.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600" b="0" kern="0" baseline="30000" dirty="0"/>
              <a:t> </a:t>
            </a:r>
            <a:r>
              <a:rPr lang="en-US" altLang="en-US" sz="1200" b="0" kern="0" baseline="30000" dirty="0"/>
              <a:t>┼</a:t>
            </a:r>
            <a:endParaRPr lang="en-US" altLang="en-US" kern="0" baseline="30000" dirty="0"/>
          </a:p>
          <a:p>
            <a:pPr marL="0" indent="0"/>
            <a:endParaRPr lang="en-US" altLang="en-US" sz="2000" b="0" kern="0" dirty="0"/>
          </a:p>
          <a:p>
            <a:pPr marL="0" indent="0"/>
            <a:r>
              <a:rPr lang="en-US" altLang="en-US" sz="2000" b="0" kern="0" dirty="0"/>
              <a:t>*all telecon were previously announced</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Sep. 2023 IEEE 802.11 meeting week, and teleconferences running between the Sep. and Nov.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Sep. meeting:</a:t>
            </a:r>
          </a:p>
          <a:p>
            <a:pPr lvl="1">
              <a:buFont typeface="Arial" panose="020B0604020202020204" pitchFamily="34" charset="0"/>
              <a:buChar char="•"/>
            </a:pPr>
            <a:r>
              <a:rPr lang="en-US" dirty="0"/>
              <a:t>Generate P802.11bk draft 0.2.</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7046478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Sep.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Sep. meeting:</a:t>
            </a:r>
            <a:endParaRPr lang="en-US" sz="2000" b="0" dirty="0"/>
          </a:p>
          <a:p>
            <a:pPr>
              <a:buFont typeface="Arial" panose="020B0604020202020204" pitchFamily="34" charset="0"/>
              <a:buChar char="•"/>
            </a:pPr>
            <a:r>
              <a:rPr lang="en-US" sz="2000" b="0" dirty="0"/>
              <a:t>This meeting is part of the Sep.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https://web.cvent.com/event/fc97a8df-9809-496b-9a5f-25b524bfd641/regProcessStep1</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11-23/0887r1 to the </a:t>
            </a:r>
            <a:r>
              <a:rPr lang="en-US" b="0" dirty="0" err="1"/>
              <a:t>TGbk</a:t>
            </a:r>
            <a:r>
              <a:rPr lang="en-US" b="0"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119187</TotalTime>
  <Words>5648</Words>
  <Application>Microsoft Office PowerPoint</Application>
  <PresentationFormat>Widescreen</PresentationFormat>
  <Paragraphs>807</Paragraphs>
  <Slides>64</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2" baseType="lpstr">
      <vt:lpstr>Arial</vt:lpstr>
      <vt:lpstr>Calibri</vt:lpstr>
      <vt:lpstr>Monotype Sorts</vt:lpstr>
      <vt:lpstr>Montserrat</vt:lpstr>
      <vt:lpstr>Times</vt:lpstr>
      <vt:lpstr>Times New Roman</vt:lpstr>
      <vt:lpstr>Office Theme</vt:lpstr>
      <vt:lpstr>Document</vt:lpstr>
      <vt:lpstr>TGbk Next Generation Positioning  Agenda for the Sep.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Sep. IEEE  802.11 Interim Meeting Week Agenda</vt:lpstr>
      <vt:lpstr>Submission List for the week</vt:lpstr>
      <vt:lpstr>Sep. IEEE Meeting –  Sep. 11th </vt:lpstr>
      <vt:lpstr>Submission List for the July 10th meeting</vt:lpstr>
      <vt:lpstr>Motions</vt:lpstr>
      <vt:lpstr>Review Submissions</vt:lpstr>
      <vt:lpstr>PowerPoint Presentation</vt:lpstr>
      <vt:lpstr>July IEEE Meeting –  July 11th </vt:lpstr>
      <vt:lpstr>Submission List for the Sep. 12th meeting</vt:lpstr>
      <vt:lpstr>Review Submissions</vt:lpstr>
      <vt:lpstr>PowerPoint Presentation</vt:lpstr>
      <vt:lpstr>Sep. IEEE Meeting –  Sep. 13th </vt:lpstr>
      <vt:lpstr>Submission List for the Sep. 13th meeting</vt:lpstr>
      <vt:lpstr>TGbk Projected Timeline (as of July)</vt:lpstr>
      <vt:lpstr>TGbk Projected Timeline (updated)</vt:lpstr>
      <vt:lpstr>Scheduled TGbk telecons</vt:lpstr>
      <vt:lpstr>July Meeting Progress and Targets Towards the Sep. Meeting</vt:lpstr>
      <vt:lpstr>July Meeting Progress and Targets Towards the Sep. Meeting</vt:lpstr>
      <vt:lpstr>AOB</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732</cp:revision>
  <cp:lastPrinted>1601-01-01T00:00:00Z</cp:lastPrinted>
  <dcterms:created xsi:type="dcterms:W3CDTF">2018-08-06T10:28:59Z</dcterms:created>
  <dcterms:modified xsi:type="dcterms:W3CDTF">2023-09-11T06:00:49Z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