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6"/>
  </p:notesMasterIdLst>
  <p:handoutMasterIdLst>
    <p:handoutMasterId r:id="rId37"/>
  </p:handoutMasterIdLst>
  <p:sldIdLst>
    <p:sldId id="269" r:id="rId3"/>
    <p:sldId id="370" r:id="rId4"/>
    <p:sldId id="427" r:id="rId5"/>
    <p:sldId id="428" r:id="rId6"/>
    <p:sldId id="464" r:id="rId7"/>
    <p:sldId id="465" r:id="rId8"/>
    <p:sldId id="436" r:id="rId9"/>
    <p:sldId id="285" r:id="rId10"/>
    <p:sldId id="286" r:id="rId11"/>
    <p:sldId id="482" r:id="rId12"/>
    <p:sldId id="550"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92" r:id="rId27"/>
    <p:sldId id="409" r:id="rId28"/>
    <p:sldId id="477" r:id="rId29"/>
    <p:sldId id="455" r:id="rId30"/>
    <p:sldId id="474" r:id="rId31"/>
    <p:sldId id="475" r:id="rId32"/>
    <p:sldId id="454" r:id="rId33"/>
    <p:sldId id="478" r:id="rId34"/>
    <p:sldId id="490" r:id="rId3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8" d="100"/>
          <a:sy n="98" d="100"/>
        </p:scale>
        <p:origin x="202" y="67"/>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19</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20</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21</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22</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24</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802.11-23/1333r0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26</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27</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31</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32</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necati.canpolat@intel.com" TargetMode="Externa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September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2023-09-13</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melike.erolkantarci@uottawa.ca</a:t>
            </a:r>
            <a:r>
              <a:rPr lang="en-US" sz="1600" dirty="0"/>
              <a:t>  - WNG</a:t>
            </a:r>
          </a:p>
          <a:p>
            <a:pPr lvl="1"/>
            <a:r>
              <a:rPr lang="en-US" sz="1600" dirty="0"/>
              <a:t>Necati Canpolat, Wireless Broadband Alliance, </a:t>
            </a:r>
            <a:r>
              <a:rPr lang="it-IT" sz="1600" dirty="0">
                <a:hlinkClick r:id="rId6"/>
              </a:rPr>
              <a:t>necati.canpolat@intel.com</a:t>
            </a:r>
            <a:r>
              <a:rPr lang="en-US" sz="1600" dirty="0"/>
              <a:t> – Mid-week plenary</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W2.5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November 12-17,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2023-10-09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2023-10-30 at 9 am Eastern </a:t>
            </a:r>
          </a:p>
          <a:p>
            <a:pPr marL="457200" lvl="1" indent="0">
              <a:buNone/>
              <a:defRPr/>
            </a:pPr>
            <a:r>
              <a:rPr lang="en-GB" altLang="en-US" dirty="0"/>
              <a:t>CAC teleconference: </a:t>
            </a:r>
            <a:r>
              <a:rPr lang="en-GB" altLang="en-US" b="1" dirty="0"/>
              <a:t>Sunday 2023-11-12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September 2023 802.11 WG session.</a:t>
            </a:r>
          </a:p>
          <a:p>
            <a:endParaRPr lang="en-GB" altLang="en-US" sz="2800" b="0" dirty="0"/>
          </a:p>
          <a:p>
            <a:r>
              <a:rPr lang="en-GB" altLang="en-US" sz="2800" b="0" dirty="0"/>
              <a:t>Refer to the agenda: 11-23/1331r&lt;latest&gt;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20</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2023-09-10</a:t>
            </a:r>
          </a:p>
        </p:txBody>
      </p:sp>
      <p:graphicFrame>
        <p:nvGraphicFramePr>
          <p:cNvPr id="77901" name="Group 77"/>
          <p:cNvGraphicFramePr>
            <a:graphicFrameLocks noGrp="1"/>
          </p:cNvGraphicFramePr>
          <p:nvPr>
            <p:ph idx="1"/>
            <p:extLst>
              <p:ext uri="{D42A27DB-BD31-4B8C-83A1-F6EECF244321}">
                <p14:modId xmlns:p14="http://schemas.microsoft.com/office/powerpoint/2010/main" val="1694504825"/>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24</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2023-10-11 3 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November 12-17, 2023 Honolulu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155920</TotalTime>
  <Words>3968</Words>
  <Application>Microsoft Office PowerPoint</Application>
  <PresentationFormat>Widescreen</PresentationFormat>
  <Paragraphs>559</Paragraphs>
  <Slides>33</Slides>
  <Notes>32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Times New Roman</vt:lpstr>
      <vt:lpstr>Wingdings</vt:lpstr>
      <vt:lpstr>Default Design</vt:lpstr>
      <vt:lpstr>Custom Design</vt:lpstr>
      <vt:lpstr>Document</vt:lpstr>
      <vt:lpstr>September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IEEE Event Conduct and Safety Statement </vt:lpstr>
      <vt:lpstr>IEEE Event Conduct and Safety Statement</vt:lpstr>
      <vt:lpstr>W2.3 Meeting Decorum</vt:lpstr>
      <vt:lpstr>W2.5 Announcements: 2023 September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2023-09-10</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September Supplementary Material</dc:title>
  <dc:creator>dorothy.stanley@hpe.com</dc:creator>
  <cp:keywords>11-23-1333r0</cp:keywords>
  <cp:lastModifiedBy>Stacey, Robert</cp:lastModifiedBy>
  <cp:revision>2432</cp:revision>
  <cp:lastPrinted>1998-02-10T13:28:06Z</cp:lastPrinted>
  <dcterms:created xsi:type="dcterms:W3CDTF">1998-02-10T13:07:52Z</dcterms:created>
  <dcterms:modified xsi:type="dcterms:W3CDTF">2023-09-13T17:24:06Z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