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69" r:id="rId2"/>
    <p:sldId id="349" r:id="rId3"/>
    <p:sldId id="378" r:id="rId4"/>
    <p:sldId id="376" r:id="rId5"/>
    <p:sldId id="385" r:id="rId6"/>
    <p:sldId id="389" r:id="rId7"/>
    <p:sldId id="387" r:id="rId8"/>
    <p:sldId id="386" r:id="rId9"/>
    <p:sldId id="388" r:id="rId10"/>
    <p:sldId id="377" r:id="rId11"/>
    <p:sldId id="352" r:id="rId12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6353" autoAdjust="0"/>
  </p:normalViewPr>
  <p:slideViewPr>
    <p:cSldViewPr>
      <p:cViewPr>
        <p:scale>
          <a:sx n="75" d="100"/>
          <a:sy n="75" d="100"/>
        </p:scale>
        <p:origin x="-104" y="6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62" d="100"/>
          <a:sy n="162" d="100"/>
        </p:scale>
        <p:origin x="2564" y="76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2641" y="201527"/>
            <a:ext cx="2163203" cy="215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802.11-yy/1111r0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831" y="201528"/>
            <a:ext cx="914738" cy="215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5234" y="9607171"/>
            <a:ext cx="1648783" cy="184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3772" y="9607171"/>
            <a:ext cx="517046" cy="184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79659" y="414382"/>
            <a:ext cx="543835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79659" y="9607171"/>
            <a:ext cx="717140" cy="18443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79660" y="9595597"/>
            <a:ext cx="558818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6488" y="118189"/>
            <a:ext cx="2192786" cy="215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802.11-yy/0610r0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0574" y="118189"/>
            <a:ext cx="914738" cy="215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9300"/>
            <a:ext cx="4946650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88" y="4715618"/>
            <a:ext cx="4986699" cy="446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31" tIns="45974" rIns="93531" bIns="459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9471" y="9611801"/>
            <a:ext cx="2109803" cy="184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6560" lvl="4" algn="r" defTabSz="932143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5079" y="9611801"/>
            <a:ext cx="517046" cy="184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0060" y="9611801"/>
            <a:ext cx="717140" cy="18443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0059" y="9609487"/>
            <a:ext cx="53775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6231" y="317153"/>
            <a:ext cx="55252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37734992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07767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35202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782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61308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27447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324757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0675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990380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197236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97528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August 2023</a:t>
            </a:r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982600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August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82600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824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August.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82600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802.11-23/1327r0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 Considerations on Return TXOP between multiple APs</a:t>
            </a:r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2023-08-07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82600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2696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/>
              <a:t> August 2023</a:t>
            </a:r>
          </a:p>
        </p:txBody>
      </p:sp>
      <p:graphicFrame>
        <p:nvGraphicFramePr>
          <p:cNvPr id="4" name="Table 9">
            <a:extLst>
              <a:ext uri="{FF2B5EF4-FFF2-40B4-BE49-F238E27FC236}">
                <a16:creationId xmlns:a16="http://schemas.microsoft.com/office/drawing/2014/main" id="{5E9372B7-A287-7698-68D0-69FB066467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735856"/>
              </p:ext>
            </p:extLst>
          </p:nvPr>
        </p:nvGraphicFramePr>
        <p:xfrm>
          <a:off x="1066800" y="2792846"/>
          <a:ext cx="7391400" cy="103554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Si-Chan Noh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Newracom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sc.noh@newracom.com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Joonsoo Lee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js.lee@newracom.com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19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200" dirty="0"/>
              <a:t>This contribution discussed some consideration when a shared AP return remaining TXOP to a sharing AP considering 3</a:t>
            </a:r>
            <a:r>
              <a:rPr lang="en-US" altLang="ko-KR" sz="2200" baseline="30000" dirty="0"/>
              <a:t>rd</a:t>
            </a:r>
            <a:r>
              <a:rPr lang="en-US" altLang="ko-KR" sz="2200" dirty="0"/>
              <a:t> party STA</a:t>
            </a:r>
          </a:p>
          <a:p>
            <a:pPr lvl="2"/>
            <a:r>
              <a:rPr lang="en-US" altLang="ko-KR" sz="1600" dirty="0"/>
              <a:t>Case 1 : Option 2 may cause collision with 3</a:t>
            </a:r>
            <a:r>
              <a:rPr lang="en-US" altLang="ko-KR" sz="1600" baseline="30000" dirty="0"/>
              <a:t>rd</a:t>
            </a:r>
            <a:r>
              <a:rPr lang="en-US" altLang="ko-KR" sz="1600" dirty="0"/>
              <a:t> party STA</a:t>
            </a:r>
          </a:p>
          <a:p>
            <a:pPr lvl="2"/>
            <a:r>
              <a:rPr lang="en-US" altLang="ko-KR" sz="1600" dirty="0"/>
              <a:t>Case 2 : Option 1 may defer transmission of 3</a:t>
            </a:r>
            <a:r>
              <a:rPr lang="en-US" altLang="ko-KR" sz="1600" baseline="30000" dirty="0"/>
              <a:t>rd</a:t>
            </a:r>
            <a:r>
              <a:rPr lang="en-US" altLang="ko-KR" sz="1600" dirty="0"/>
              <a:t> party STA</a:t>
            </a:r>
          </a:p>
          <a:p>
            <a:pPr lvl="2"/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200" dirty="0"/>
              <a:t>Need further expansion considering STAs associated with sharing AP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6964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 August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82600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97459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[1] </a:t>
            </a:r>
            <a:r>
              <a:rPr lang="en-US" altLang="ko-KR" sz="2000" dirty="0">
                <a:ea typeface="굴림" panose="020B0600000101010101" pitchFamily="50" charset="-127"/>
              </a:rPr>
              <a:t>23/581, Non-AP initiated TXOP sharing</a:t>
            </a:r>
          </a:p>
          <a:p>
            <a:r>
              <a:rPr lang="en-US" altLang="ko-KR" sz="2000" dirty="0"/>
              <a:t>[2] </a:t>
            </a:r>
            <a:r>
              <a:rPr lang="en-US" altLang="ko-KR" sz="2000" dirty="0">
                <a:ea typeface="굴림" panose="020B0600000101010101" pitchFamily="50" charset="-127"/>
              </a:rPr>
              <a:t>23/261r0, C-TDMA procedure in UHR</a:t>
            </a:r>
            <a:endParaRPr lang="en-US" altLang="ko-KR" sz="2000" dirty="0"/>
          </a:p>
          <a:p>
            <a:r>
              <a:rPr lang="en-US" altLang="ko-KR" sz="2000" dirty="0"/>
              <a:t>[3] </a:t>
            </a:r>
            <a:r>
              <a:rPr lang="en-US" altLang="ko-KR" sz="2000" dirty="0">
                <a:ea typeface="굴림" panose="020B0600000101010101" pitchFamily="50" charset="-127"/>
              </a:rPr>
              <a:t>23/0249r1, Extended TXOP Sharing</a:t>
            </a:r>
          </a:p>
          <a:p>
            <a:r>
              <a:rPr lang="en-US" altLang="ko-KR" sz="2000" dirty="0"/>
              <a:t>[4] </a:t>
            </a:r>
            <a:r>
              <a:rPr lang="en-US" altLang="ko-KR" sz="2000" dirty="0">
                <a:ea typeface="굴림" panose="020B0600000101010101" pitchFamily="50" charset="-127"/>
              </a:rPr>
              <a:t>23/0739r1, Follow-up on Coordinated TDMA (C-TDMA)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August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82600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9408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Motivation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9248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Reusing EHT’s Triggered TXOP Sharing (TXS) is under discussion in [1-4]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TXOP sharing with neighbor APs (e.g., C-TDMA)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Sharing TXOP acquired by non-AP STA with the AP</a:t>
            </a:r>
          </a:p>
          <a:p>
            <a:pPr marL="457200" lvl="1" indent="0">
              <a:buNone/>
            </a:pP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When shared AP may not be able to use all its allocated TXOP, how to return the remaining TXOP to sharing AP has been discussed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TXOP return between APs may improve medium efficiency and flexibility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/>
              <a:t>However, a challenge could arise when 3</a:t>
            </a:r>
            <a:r>
              <a:rPr lang="en-US" altLang="ko-KR" sz="1600" baseline="30000" dirty="0"/>
              <a:t>rd</a:t>
            </a:r>
            <a:r>
              <a:rPr lang="en-US" altLang="ko-KR" sz="1600" dirty="0"/>
              <a:t> party STA try to access channel or defer transmission after returning the TXOP to sharing AP</a:t>
            </a:r>
          </a:p>
          <a:p>
            <a:pPr marL="1600200" lvl="4" indent="0">
              <a:buNone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This contribution discusses some issues considering 3</a:t>
            </a:r>
            <a:r>
              <a:rPr lang="en-US" altLang="ko-KR" sz="1800" baseline="30000" dirty="0"/>
              <a:t>rd</a:t>
            </a:r>
            <a:r>
              <a:rPr lang="en-US" altLang="ko-KR" sz="1800" dirty="0"/>
              <a:t> party STA when shared AP return TXOP before the end of allocated TXOP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6964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 August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82600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500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 : Triggered TXOP sharing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In 11be, AP may allocate time within an obtained TXOP to the associated non-AP EHT STA by transmitting an MU-RTS TXS Trigger frame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The non-AP EHT STA may use the time allocated by the associated AP according to triggered TXOP sharing Mode subfield in MU-RTS TXS Trigger frame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/>
              <a:t>Mode 1 : Transmit one or more non-TB PPDUs to associated AP within the </a:t>
            </a:r>
            <a:br>
              <a:rPr lang="en-US" altLang="ko-KR" sz="1600" dirty="0"/>
            </a:br>
            <a:r>
              <a:rPr lang="en-US" altLang="ko-KR" sz="1600" dirty="0"/>
              <a:t>	 allocated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/>
              <a:t>Mode 2 : Transmit one or more non-TB PPDUs to associated AP and P2P </a:t>
            </a:r>
            <a:br>
              <a:rPr lang="en-US" altLang="ko-KR" sz="1600" dirty="0"/>
            </a:br>
            <a:r>
              <a:rPr lang="en-US" altLang="ko-KR" sz="1600" dirty="0"/>
              <a:t>	 transmission to a STA within the allocated time</a:t>
            </a:r>
          </a:p>
          <a:p>
            <a:pPr marL="457200" lvl="1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6964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 August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82600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48937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ko-KR" dirty="0"/>
            </a:br>
            <a:r>
              <a:rPr lang="en-US" altLang="ko-KR" dirty="0"/>
              <a:t>TXOP sharing in UHR </a:t>
            </a:r>
            <a:br>
              <a:rPr lang="en-US" altLang="ko-KR" dirty="0"/>
            </a:br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399" cy="4343400"/>
          </a:xfrm>
        </p:spPr>
        <p:txBody>
          <a:bodyPr/>
          <a:lstStyle/>
          <a:p>
            <a:r>
              <a:rPr lang="en-US" altLang="ko-KR" sz="1600" dirty="0"/>
              <a:t>TXOP sharing between APs (e.g., in C-TDMA) is under discussion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A Sharing AP transmits a control frame to share its TXOP to a shared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After sending response frame solicited by control frame, the shared AP can transmit or soliciting PPDUs in its BSS within the allocated time period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The sharing AP resumes its transmissions after allocated time is over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2000" dirty="0"/>
          </a:p>
          <a:p>
            <a:pPr marL="0" indent="0">
              <a:buNone/>
            </a:pPr>
            <a:endParaRPr lang="en-US" altLang="ko-KR" sz="2000" dirty="0"/>
          </a:p>
          <a:p>
            <a:pPr marL="457200" lvl="1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700" dirty="0"/>
          </a:p>
          <a:p>
            <a:pPr marL="457200" lvl="1" indent="0">
              <a:buNone/>
            </a:pPr>
            <a:endParaRPr lang="en-US" altLang="ko-KR" sz="17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500" dirty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6964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 August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82600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B8F73251-E847-C7CF-EF3F-0BDFE55F45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3276600"/>
            <a:ext cx="6781800" cy="2576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881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ko-KR" dirty="0"/>
            </a:br>
            <a:r>
              <a:rPr lang="en-US" altLang="ko-KR" dirty="0"/>
              <a:t>TXOP Return to sharing AP</a:t>
            </a:r>
            <a:br>
              <a:rPr lang="en-US" altLang="ko-KR" dirty="0"/>
            </a:br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399" cy="4343400"/>
          </a:xfrm>
        </p:spPr>
        <p:txBody>
          <a:bodyPr/>
          <a:lstStyle/>
          <a:p>
            <a:r>
              <a:rPr lang="en-US" altLang="ko-KR" sz="1400" dirty="0"/>
              <a:t>When the shared AP could not fully use allocated TXOP time in some scenarios, it may return remaining TXOP to the sharing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200" dirty="0"/>
              <a:t>The sharing AP may use the returned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200" dirty="0"/>
              <a:t>To allow the sharing AP using the returned TXOP without collision and to offer channel access opportunity for the 3</a:t>
            </a:r>
            <a:r>
              <a:rPr lang="en-US" altLang="ko-KR" sz="1200" baseline="30000" dirty="0"/>
              <a:t>rd</a:t>
            </a:r>
            <a:r>
              <a:rPr lang="en-US" altLang="ko-KR" sz="1200" dirty="0"/>
              <a:t> party STA regardless of the sharing AP, it may be necessary to consider some baseline when design TXOP return sequence (e.g., TBD frame to return TXOP, etc)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000" dirty="0"/>
              <a:t>Option 1 : MU-RTS TXS (i.e., reuse initial TXOP sharing control frame)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000" dirty="0"/>
              <a:t>Option 2 : CF-End frame ([4])</a:t>
            </a:r>
          </a:p>
          <a:p>
            <a:pPr marL="457200" lvl="1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700" dirty="0"/>
          </a:p>
          <a:p>
            <a:pPr marL="457200" lvl="1" indent="0">
              <a:buNone/>
            </a:pPr>
            <a:endParaRPr lang="en-US" altLang="ko-KR" sz="17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500" dirty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6964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 August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82600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D177DC08-0533-E1EA-67C9-87E8C46721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734" y="3505200"/>
            <a:ext cx="6440666" cy="2455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618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TXOP Return Case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399" cy="4343400"/>
          </a:xfrm>
        </p:spPr>
        <p:txBody>
          <a:bodyPr/>
          <a:lstStyle/>
          <a:p>
            <a:r>
              <a:rPr lang="en-US" altLang="ko-KR" sz="1200" dirty="0"/>
              <a:t>The 3</a:t>
            </a:r>
            <a:r>
              <a:rPr lang="en-US" altLang="ko-KR" sz="1200" baseline="30000" dirty="0"/>
              <a:t>rd</a:t>
            </a:r>
            <a:r>
              <a:rPr lang="en-US" altLang="ko-KR" sz="1200" dirty="0"/>
              <a:t> party STA(e.g., AP3) set the NAV value by initial TXOP sharing sequence between a sharing AP and a shared AP</a:t>
            </a:r>
          </a:p>
          <a:p>
            <a:endParaRPr lang="en-US" altLang="ko-KR" sz="1200" dirty="0"/>
          </a:p>
          <a:p>
            <a:r>
              <a:rPr lang="en-US" altLang="ko-KR" sz="1200" dirty="0"/>
              <a:t>When the shared AP returns remaining TXOP to the sharing AP through TBD frame(e.g., CF-End), the AP3 overhears the TBD frame and resets all its maintained NAV can try to access the channel during returned TXOP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100" dirty="0"/>
              <a:t>The overheard TBD frame is an inter-BSS PPDU and most recently updated NAV was due to inter-BSS PPDU(e.g., CTS, response frame from the shared AP), AP3 can misunderstand channel status and can collide with the sharing AP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1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1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1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1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1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1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1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1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1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1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1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100" dirty="0"/>
          </a:p>
          <a:p>
            <a:pPr marL="457200" lvl="1" indent="0">
              <a:buNone/>
            </a:pPr>
            <a:endParaRPr lang="en-US" altLang="ko-KR" sz="1100" dirty="0"/>
          </a:p>
          <a:p>
            <a:pPr marL="457200" lvl="1" indent="0">
              <a:buNone/>
            </a:pPr>
            <a:r>
              <a:rPr lang="ko-KR" altLang="en-US" sz="1100" dirty="0"/>
              <a:t>   *</a:t>
            </a:r>
            <a:r>
              <a:rPr lang="en-US" altLang="ko-KR" sz="1100" dirty="0"/>
              <a:t>Note that we only consider UHR devices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100" dirty="0"/>
          </a:p>
          <a:p>
            <a:pPr marL="857250" lvl="2" indent="0">
              <a:buNone/>
            </a:pPr>
            <a:endParaRPr lang="en-US" altLang="ko-KR" sz="1050" dirty="0"/>
          </a:p>
          <a:p>
            <a:pPr marL="0" indent="0">
              <a:buNone/>
            </a:pPr>
            <a:endParaRPr lang="en-US" altLang="ko-KR" sz="1700" dirty="0"/>
          </a:p>
          <a:p>
            <a:endParaRPr lang="en-US" altLang="ko-KR" sz="1700" dirty="0"/>
          </a:p>
          <a:p>
            <a:pPr marL="457200" lvl="1" indent="0">
              <a:buNone/>
            </a:pPr>
            <a:endParaRPr lang="en-US" altLang="ko-KR" sz="17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500" dirty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/>
              <a:t>August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 bwMode="auto">
          <a:xfrm>
            <a:off x="6982600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/>
              <a:t>Si-Chan Noh, 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881B8175-5EAE-A26D-DAA7-7806B300C5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277" y="4371529"/>
            <a:ext cx="1835892" cy="180067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13030E49-AB72-1BD5-CA5B-724ABBAF6CDD}"/>
              </a:ext>
            </a:extLst>
          </p:cNvPr>
          <p:cNvPicPr preferRelativeResize="0"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484600" y="3600805"/>
            <a:ext cx="6498000" cy="24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357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TXOP Return Case 1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399" cy="4343400"/>
          </a:xfrm>
        </p:spPr>
        <p:txBody>
          <a:bodyPr/>
          <a:lstStyle/>
          <a:p>
            <a:r>
              <a:rPr lang="en-US" altLang="ko-KR" sz="1200" dirty="0"/>
              <a:t>To avoid collision with the sharing AP,  the AP3 defer transmission by maintain/update NAV value through TBD frame until the end of returned TXOP duration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100" dirty="0"/>
              <a:t>In this case, option 1 is preferred in previous slide 5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1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100" dirty="0"/>
          </a:p>
          <a:p>
            <a:endParaRPr lang="en-US" altLang="ko-KR" sz="1200" dirty="0"/>
          </a:p>
          <a:p>
            <a:endParaRPr lang="en-US" altLang="ko-KR" sz="1200" dirty="0"/>
          </a:p>
          <a:p>
            <a:endParaRPr lang="en-US" altLang="ko-KR" sz="1100" dirty="0"/>
          </a:p>
          <a:p>
            <a:endParaRPr lang="en-US" altLang="ko-KR" sz="1200" dirty="0"/>
          </a:p>
          <a:p>
            <a:endParaRPr lang="en-US" altLang="ko-KR" sz="1200" dirty="0"/>
          </a:p>
          <a:p>
            <a:endParaRPr lang="en-US" altLang="ko-KR" sz="1200" dirty="0"/>
          </a:p>
          <a:p>
            <a:endParaRPr lang="en-US" altLang="ko-KR" sz="1200" dirty="0"/>
          </a:p>
          <a:p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857250" lvl="2" indent="0">
              <a:buNone/>
            </a:pPr>
            <a:endParaRPr lang="en-US" altLang="ko-KR" sz="1050" dirty="0"/>
          </a:p>
          <a:p>
            <a:pPr marL="857250" lvl="2" indent="0">
              <a:buNone/>
            </a:pPr>
            <a:r>
              <a:rPr lang="ko-KR" altLang="en-US" sz="1050" dirty="0"/>
              <a:t>*</a:t>
            </a:r>
            <a:r>
              <a:rPr lang="en-US" altLang="ko-KR" sz="1050" dirty="0"/>
              <a:t>Note that we only consider UHR devices</a:t>
            </a:r>
          </a:p>
          <a:p>
            <a:pPr marL="857250" lvl="2" indent="0">
              <a:buNone/>
            </a:pPr>
            <a:endParaRPr lang="en-US" altLang="ko-KR" sz="1050" dirty="0"/>
          </a:p>
          <a:p>
            <a:pPr marL="857250" lvl="2" indent="0">
              <a:buNone/>
            </a:pPr>
            <a:r>
              <a:rPr lang="ko-KR" altLang="en-US" sz="1050" dirty="0"/>
              <a:t>       </a:t>
            </a:r>
            <a:endParaRPr lang="en-US" altLang="ko-KR" sz="1200" dirty="0"/>
          </a:p>
          <a:p>
            <a:pPr marL="857250" lvl="2" indent="0">
              <a:buNone/>
            </a:pPr>
            <a:endParaRPr lang="en-US" altLang="ko-KR" sz="1050" dirty="0"/>
          </a:p>
          <a:p>
            <a:pPr marL="857250" lvl="2" indent="0">
              <a:buNone/>
            </a:pPr>
            <a:endParaRPr lang="en-US" altLang="ko-KR" sz="1050" dirty="0"/>
          </a:p>
          <a:p>
            <a:pPr marL="0" indent="0">
              <a:buNone/>
            </a:pPr>
            <a:endParaRPr lang="en-US" altLang="ko-KR" sz="1700" dirty="0"/>
          </a:p>
          <a:p>
            <a:endParaRPr lang="en-US" altLang="ko-KR" sz="1700" dirty="0"/>
          </a:p>
          <a:p>
            <a:pPr marL="457200" lvl="1" indent="0">
              <a:buNone/>
            </a:pPr>
            <a:endParaRPr lang="en-US" altLang="ko-KR" sz="17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500" dirty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6964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 August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82600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881B8175-5EAE-A26D-DAA7-7806B300C5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6999" y="3287930"/>
            <a:ext cx="1836000" cy="1800777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64629EF3-8391-2CED-BE90-1C787EDC99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2619794"/>
            <a:ext cx="6400800" cy="2345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936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TXOP Return Case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399" cy="4343400"/>
          </a:xfrm>
        </p:spPr>
        <p:txBody>
          <a:bodyPr/>
          <a:lstStyle/>
          <a:p>
            <a:r>
              <a:rPr lang="en-US" altLang="ko-KR" sz="1200" dirty="0"/>
              <a:t>The 3</a:t>
            </a:r>
            <a:r>
              <a:rPr lang="en-US" altLang="ko-KR" sz="1200" baseline="30000" dirty="0"/>
              <a:t>rd</a:t>
            </a:r>
            <a:r>
              <a:rPr lang="en-US" altLang="ko-KR" sz="1200" dirty="0"/>
              <a:t> party STA(e.g., AP3) set the NAV value by only response frame(e.g., CTS) from a shared AP</a:t>
            </a:r>
          </a:p>
          <a:p>
            <a:endParaRPr lang="en-US" altLang="ko-KR" sz="1200" dirty="0"/>
          </a:p>
          <a:p>
            <a:r>
              <a:rPr lang="en-US" altLang="ko-KR" sz="1200" dirty="0"/>
              <a:t>When the shared AP returns remaining TXOP to the sharing AP through TBD frame(e.g., MU-RTS TXS), the AP3 may defer transmission by maintain or update NAV until the end of returned TXOP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100" dirty="0"/>
              <a:t>However, the sharing AP is not affected by the AP3, so deferring the transmission of AP3 can waste resource </a:t>
            </a:r>
          </a:p>
          <a:p>
            <a:pPr marL="457200" lvl="1" indent="0">
              <a:buNone/>
            </a:pPr>
            <a:endParaRPr lang="en-US" altLang="ko-KR" sz="900" dirty="0"/>
          </a:p>
          <a:p>
            <a:endParaRPr lang="en-US" altLang="ko-KR" sz="1200" dirty="0"/>
          </a:p>
          <a:p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endParaRPr lang="en-US" altLang="ko-KR" sz="1200" dirty="0"/>
          </a:p>
          <a:p>
            <a:endParaRPr lang="en-US" altLang="ko-KR" sz="1200" dirty="0"/>
          </a:p>
          <a:p>
            <a:endParaRPr lang="en-US" altLang="ko-KR" sz="1200" dirty="0"/>
          </a:p>
          <a:p>
            <a:endParaRPr lang="en-US" altLang="ko-KR" sz="1200" dirty="0"/>
          </a:p>
          <a:p>
            <a:endParaRPr lang="en-US" altLang="ko-KR" sz="1200" dirty="0"/>
          </a:p>
          <a:p>
            <a:endParaRPr lang="en-US" altLang="ko-KR" sz="1200" dirty="0"/>
          </a:p>
          <a:p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857250" lvl="2" indent="0">
              <a:buNone/>
            </a:pPr>
            <a:r>
              <a:rPr lang="ko-KR" altLang="en-US" sz="1050" dirty="0"/>
              <a:t>*</a:t>
            </a:r>
            <a:r>
              <a:rPr lang="en-US" altLang="ko-KR" sz="1050" dirty="0"/>
              <a:t>Note that we only consider UHR devices</a:t>
            </a:r>
          </a:p>
          <a:p>
            <a:pPr marL="857250" lvl="2" indent="0">
              <a:buNone/>
            </a:pPr>
            <a:endParaRPr lang="en-US" altLang="ko-KR" sz="1050" dirty="0"/>
          </a:p>
          <a:p>
            <a:pPr marL="857250" lvl="2" indent="0">
              <a:buNone/>
            </a:pPr>
            <a:r>
              <a:rPr lang="ko-KR" altLang="en-US" sz="1050" dirty="0"/>
              <a:t>       </a:t>
            </a:r>
            <a:endParaRPr lang="en-US" altLang="ko-KR" sz="1200" dirty="0"/>
          </a:p>
          <a:p>
            <a:pPr marL="857250" lvl="2" indent="0">
              <a:buNone/>
            </a:pPr>
            <a:endParaRPr lang="en-US" altLang="ko-KR" sz="1050" dirty="0"/>
          </a:p>
          <a:p>
            <a:pPr marL="857250" lvl="2" indent="0">
              <a:buNone/>
            </a:pPr>
            <a:endParaRPr lang="en-US" altLang="ko-KR" sz="1050" dirty="0"/>
          </a:p>
          <a:p>
            <a:pPr marL="0" indent="0">
              <a:buNone/>
            </a:pPr>
            <a:endParaRPr lang="en-US" altLang="ko-KR" sz="1700" dirty="0"/>
          </a:p>
          <a:p>
            <a:endParaRPr lang="en-US" altLang="ko-KR" sz="1700" dirty="0"/>
          </a:p>
          <a:p>
            <a:pPr marL="457200" lvl="1" indent="0">
              <a:buNone/>
            </a:pPr>
            <a:endParaRPr lang="en-US" altLang="ko-KR" sz="17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500" dirty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6964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 August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82600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41F90A2F-7849-07B3-A914-43F9EACAC8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8120" y="3505200"/>
            <a:ext cx="1836000" cy="1701360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391A9A5C-BC94-50D4-0D6E-167E4BA8C3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124200"/>
            <a:ext cx="7086600" cy="2291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543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TXOP Return Case </a:t>
            </a:r>
            <a:r>
              <a:rPr lang="en-US" altLang="ko-KR"/>
              <a:t>2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399" cy="4343400"/>
          </a:xfrm>
        </p:spPr>
        <p:txBody>
          <a:bodyPr/>
          <a:lstStyle/>
          <a:p>
            <a:r>
              <a:rPr lang="en-US" altLang="ko-KR" sz="1200" dirty="0"/>
              <a:t>To improve medium efficiency, the AP3 should be notified that it can try to access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100" dirty="0"/>
              <a:t>In this case, option 2 is preferred in previous slide 5</a:t>
            </a:r>
          </a:p>
          <a:p>
            <a:pPr marL="457200" lvl="1" indent="0">
              <a:buNone/>
            </a:pPr>
            <a:endParaRPr lang="en-US" altLang="ko-KR" sz="1050" dirty="0"/>
          </a:p>
          <a:p>
            <a:pPr marL="457200" lvl="1" indent="0">
              <a:buNone/>
            </a:pPr>
            <a:endParaRPr lang="en-US" altLang="ko-KR" sz="1050" dirty="0"/>
          </a:p>
          <a:p>
            <a:endParaRPr lang="en-US" altLang="ko-KR" sz="1100" dirty="0"/>
          </a:p>
          <a:p>
            <a:endParaRPr lang="en-US" altLang="ko-KR" sz="1200" dirty="0"/>
          </a:p>
          <a:p>
            <a:endParaRPr lang="en-US" altLang="ko-KR" sz="1200" dirty="0"/>
          </a:p>
          <a:p>
            <a:endParaRPr lang="en-US" altLang="ko-KR" sz="1200" dirty="0"/>
          </a:p>
          <a:p>
            <a:endParaRPr lang="en-US" altLang="ko-KR" sz="1200" dirty="0"/>
          </a:p>
          <a:p>
            <a:endParaRPr lang="en-US" altLang="ko-KR" sz="1200" dirty="0"/>
          </a:p>
          <a:p>
            <a:endParaRPr lang="en-US" altLang="ko-KR" sz="1200" dirty="0"/>
          </a:p>
          <a:p>
            <a:endParaRPr lang="en-US" altLang="ko-KR" sz="1200" dirty="0"/>
          </a:p>
          <a:p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857250" lvl="2" indent="0">
              <a:buNone/>
            </a:pPr>
            <a:r>
              <a:rPr lang="ko-KR" altLang="en-US" sz="1050" dirty="0"/>
              <a:t>*</a:t>
            </a:r>
            <a:r>
              <a:rPr lang="en-US" altLang="ko-KR" sz="1050" dirty="0"/>
              <a:t>Note that we only consider UHR devices</a:t>
            </a:r>
          </a:p>
          <a:p>
            <a:pPr marL="857250" lvl="2" indent="0">
              <a:buNone/>
            </a:pPr>
            <a:endParaRPr lang="en-US" altLang="ko-KR" sz="1050" dirty="0"/>
          </a:p>
          <a:p>
            <a:pPr marL="857250" lvl="2" indent="0">
              <a:buNone/>
            </a:pPr>
            <a:r>
              <a:rPr lang="ko-KR" altLang="en-US" sz="1050" dirty="0"/>
              <a:t>       </a:t>
            </a:r>
            <a:endParaRPr lang="en-US" altLang="ko-KR" sz="1200" dirty="0"/>
          </a:p>
          <a:p>
            <a:pPr marL="857250" lvl="2" indent="0">
              <a:buNone/>
            </a:pPr>
            <a:endParaRPr lang="en-US" altLang="ko-KR" sz="1050" dirty="0"/>
          </a:p>
          <a:p>
            <a:pPr marL="857250" lvl="2" indent="0">
              <a:buNone/>
            </a:pPr>
            <a:endParaRPr lang="en-US" altLang="ko-KR" sz="1050" dirty="0"/>
          </a:p>
          <a:p>
            <a:pPr marL="0" indent="0">
              <a:buNone/>
            </a:pPr>
            <a:endParaRPr lang="en-US" altLang="ko-KR" sz="1700" dirty="0"/>
          </a:p>
          <a:p>
            <a:endParaRPr lang="en-US" altLang="ko-KR" sz="1700" dirty="0"/>
          </a:p>
          <a:p>
            <a:pPr marL="457200" lvl="1" indent="0">
              <a:buNone/>
            </a:pPr>
            <a:endParaRPr lang="en-US" altLang="ko-KR" sz="17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500" dirty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6964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 August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82600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41F90A2F-7849-07B3-A914-43F9EACAC8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1113" y="3065147"/>
            <a:ext cx="1854286" cy="1718305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2E6859C7-5085-2DEB-6B9B-222B297425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2362200"/>
            <a:ext cx="6628719" cy="2384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93087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358509</TotalTime>
  <Words>966</Words>
  <Application>Microsoft Office PowerPoint</Application>
  <PresentationFormat>화면 슬라이드 쇼(4:3)</PresentationFormat>
  <Paragraphs>190</Paragraphs>
  <Slides>11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802-11-Submission</vt:lpstr>
      <vt:lpstr> Considerations on Return TXOP between multiple APs</vt:lpstr>
      <vt:lpstr>Motivation </vt:lpstr>
      <vt:lpstr>Recap : Triggered TXOP sharing</vt:lpstr>
      <vt:lpstr> TXOP sharing in UHR   </vt:lpstr>
      <vt:lpstr> TXOP Return to sharing AP  </vt:lpstr>
      <vt:lpstr>TXOP Return Case 1</vt:lpstr>
      <vt:lpstr>TXOP Return Case 1 (Cont’d)</vt:lpstr>
      <vt:lpstr>TXOP Return Case 2</vt:lpstr>
      <vt:lpstr>TXOP Return Case 2 (Cont’d)</vt:lpstr>
      <vt:lpstr>Summary </vt:lpstr>
      <vt:lpstr>Reference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노시찬</cp:lastModifiedBy>
  <cp:revision>5565</cp:revision>
  <cp:lastPrinted>2023-08-18T00:54:24Z</cp:lastPrinted>
  <dcterms:created xsi:type="dcterms:W3CDTF">2007-05-21T21:00:37Z</dcterms:created>
  <dcterms:modified xsi:type="dcterms:W3CDTF">2023-09-11T14:44:50Z</dcterms:modified>
</cp:coreProperties>
</file>