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5" r:id="rId7"/>
    <p:sldId id="368" r:id="rId8"/>
    <p:sldId id="268" r:id="rId9"/>
    <p:sldId id="280" r:id="rId10"/>
    <p:sldId id="266" r:id="rId11"/>
    <p:sldId id="370" r:id="rId12"/>
    <p:sldId id="261" r:id="rId13"/>
    <p:sldId id="2379" r:id="rId14"/>
    <p:sldId id="369" r:id="rId15"/>
    <p:sldId id="2368" r:id="rId16"/>
    <p:sldId id="365" r:id="rId17"/>
    <p:sldId id="375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51DF1-1927-49AB-9C3B-068371DEDA11}" v="5" dt="2023-08-01T01:37:24.9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4660"/>
  </p:normalViewPr>
  <p:slideViewPr>
    <p:cSldViewPr>
      <p:cViewPr varScale="1">
        <p:scale>
          <a:sx n="67" d="100"/>
          <a:sy n="67" d="100"/>
        </p:scale>
        <p:origin x="620" y="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772" y="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88351DF1-1927-49AB-9C3B-068371DEDA11}"/>
    <pc:docChg chg="custSel modSld modMainMaster">
      <pc:chgData name="Yaghoobi, Hassan" userId="3e33afe7-62c8-4ade-8476-f73fe399f31e" providerId="ADAL" clId="{88351DF1-1927-49AB-9C3B-068371DEDA11}" dt="2023-08-01T01:40:45.650" v="384" actId="20577"/>
      <pc:docMkLst>
        <pc:docMk/>
      </pc:docMkLst>
      <pc:sldChg chg="modSp mod">
        <pc:chgData name="Yaghoobi, Hassan" userId="3e33afe7-62c8-4ade-8476-f73fe399f31e" providerId="ADAL" clId="{88351DF1-1927-49AB-9C3B-068371DEDA11}" dt="2023-08-01T01:25:12.601" v="50" actId="20577"/>
        <pc:sldMkLst>
          <pc:docMk/>
          <pc:sldMk cId="0" sldId="256"/>
        </pc:sldMkLst>
        <pc:spChg chg="mod">
          <ac:chgData name="Yaghoobi, Hassan" userId="3e33afe7-62c8-4ade-8476-f73fe399f31e" providerId="ADAL" clId="{88351DF1-1927-49AB-9C3B-068371DEDA11}" dt="2023-08-01T01:24:30.899" v="33" actId="3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25:12.601" v="5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25:24.239" v="56" actId="20577"/>
        <pc:sldMkLst>
          <pc:docMk/>
          <pc:sldMk cId="0" sldId="257"/>
        </pc:sldMkLst>
        <pc:spChg chg="mod">
          <ac:chgData name="Yaghoobi, Hassan" userId="3e33afe7-62c8-4ade-8476-f73fe399f31e" providerId="ADAL" clId="{88351DF1-1927-49AB-9C3B-068371DEDA11}" dt="2023-08-01T01:24:32.880" v="35" actId="313"/>
          <ac:spMkLst>
            <pc:docMk/>
            <pc:sldMk cId="0" sldId="257"/>
            <ac:spMk id="4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25:24.239" v="5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36:06.287" v="320" actId="207"/>
        <pc:sldMkLst>
          <pc:docMk/>
          <pc:sldMk cId="0" sldId="261"/>
        </pc:sldMkLst>
        <pc:spChg chg="mod">
          <ac:chgData name="Yaghoobi, Hassan" userId="3e33afe7-62c8-4ade-8476-f73fe399f31e" providerId="ADAL" clId="{88351DF1-1927-49AB-9C3B-068371DEDA11}" dt="2023-08-01T01:24:49.753" v="42" actId="313"/>
          <ac:spMkLst>
            <pc:docMk/>
            <pc:sldMk cId="0" sldId="261"/>
            <ac:spMk id="7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36:06.287" v="320" actId="207"/>
          <ac:spMkLst>
            <pc:docMk/>
            <pc:sldMk cId="0" sldId="261"/>
            <ac:spMk id="5122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24:33.619" v="36" actId="313"/>
        <pc:sldMkLst>
          <pc:docMk/>
          <pc:sldMk cId="3512326192" sldId="265"/>
        </pc:sldMkLst>
        <pc:spChg chg="mod">
          <ac:chgData name="Yaghoobi, Hassan" userId="3e33afe7-62c8-4ade-8476-f73fe399f31e" providerId="ADAL" clId="{88351DF1-1927-49AB-9C3B-068371DEDA11}" dt="2023-08-01T01:24:33.619" v="36" actId="313"/>
          <ac:spMkLst>
            <pc:docMk/>
            <pc:sldMk cId="3512326192" sldId="265"/>
            <ac:spMk id="2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32:36.997" v="282" actId="20577"/>
        <pc:sldMkLst>
          <pc:docMk/>
          <pc:sldMk cId="2555810336" sldId="266"/>
        </pc:sldMkLst>
        <pc:spChg chg="mod">
          <ac:chgData name="Yaghoobi, Hassan" userId="3e33afe7-62c8-4ade-8476-f73fe399f31e" providerId="ADAL" clId="{88351DF1-1927-49AB-9C3B-068371DEDA11}" dt="2023-08-01T01:24:48.385" v="40" actId="313"/>
          <ac:spMkLst>
            <pc:docMk/>
            <pc:sldMk cId="2555810336" sldId="266"/>
            <ac:spMk id="2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29:36.807" v="161" actId="1076"/>
          <ac:spMkLst>
            <pc:docMk/>
            <pc:sldMk cId="2555810336" sldId="266"/>
            <ac:spMk id="12290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32:36.997" v="282" actId="20577"/>
          <ac:spMkLst>
            <pc:docMk/>
            <pc:sldMk cId="2555810336" sldId="266"/>
            <ac:spMk id="20483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24:46.675" v="38" actId="313"/>
        <pc:sldMkLst>
          <pc:docMk/>
          <pc:sldMk cId="1268977485" sldId="268"/>
        </pc:sldMkLst>
        <pc:spChg chg="mod">
          <ac:chgData name="Yaghoobi, Hassan" userId="3e33afe7-62c8-4ade-8476-f73fe399f31e" providerId="ADAL" clId="{88351DF1-1927-49AB-9C3B-068371DEDA11}" dt="2023-08-01T01:24:46.675" v="38" actId="313"/>
          <ac:spMkLst>
            <pc:docMk/>
            <pc:sldMk cId="1268977485" sldId="268"/>
            <ac:spMk id="2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24:47.368" v="39" actId="313"/>
        <pc:sldMkLst>
          <pc:docMk/>
          <pc:sldMk cId="1943740662" sldId="280"/>
        </pc:sldMkLst>
        <pc:spChg chg="mod">
          <ac:chgData name="Yaghoobi, Hassan" userId="3e33afe7-62c8-4ade-8476-f73fe399f31e" providerId="ADAL" clId="{88351DF1-1927-49AB-9C3B-068371DEDA11}" dt="2023-08-01T01:24:47.368" v="39" actId="313"/>
          <ac:spMkLst>
            <pc:docMk/>
            <pc:sldMk cId="1943740662" sldId="280"/>
            <ac:spMk id="5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40:45.650" v="384" actId="20577"/>
        <pc:sldMkLst>
          <pc:docMk/>
          <pc:sldMk cId="38427134" sldId="365"/>
        </pc:sldMkLst>
        <pc:spChg chg="mod">
          <ac:chgData name="Yaghoobi, Hassan" userId="3e33afe7-62c8-4ade-8476-f73fe399f31e" providerId="ADAL" clId="{88351DF1-1927-49AB-9C3B-068371DEDA11}" dt="2023-08-01T01:40:45.650" v="384" actId="20577"/>
          <ac:spMkLst>
            <pc:docMk/>
            <pc:sldMk cId="38427134" sldId="365"/>
            <ac:spMk id="2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24:22.941" v="22" actId="313"/>
          <ac:spMkLst>
            <pc:docMk/>
            <pc:sldMk cId="38427134" sldId="365"/>
            <ac:spMk id="4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24:34.591" v="37" actId="313"/>
        <pc:sldMkLst>
          <pc:docMk/>
          <pc:sldMk cId="18803189" sldId="368"/>
        </pc:sldMkLst>
        <pc:spChg chg="mod">
          <ac:chgData name="Yaghoobi, Hassan" userId="3e33afe7-62c8-4ade-8476-f73fe399f31e" providerId="ADAL" clId="{88351DF1-1927-49AB-9C3B-068371DEDA11}" dt="2023-08-01T01:24:34.591" v="37" actId="313"/>
          <ac:spMkLst>
            <pc:docMk/>
            <pc:sldMk cId="18803189" sldId="368"/>
            <ac:spMk id="3" creationId="{4DEDC840-3D08-462E-8EE4-982DE5C72FFD}"/>
          </ac:spMkLst>
        </pc:spChg>
      </pc:sldChg>
      <pc:sldChg chg="modSp mod">
        <pc:chgData name="Yaghoobi, Hassan" userId="3e33afe7-62c8-4ade-8476-f73fe399f31e" providerId="ADAL" clId="{88351DF1-1927-49AB-9C3B-068371DEDA11}" dt="2023-08-01T01:36:28.365" v="325" actId="20577"/>
        <pc:sldMkLst>
          <pc:docMk/>
          <pc:sldMk cId="81732721" sldId="369"/>
        </pc:sldMkLst>
        <pc:spChg chg="mod">
          <ac:chgData name="Yaghoobi, Hassan" userId="3e33afe7-62c8-4ade-8476-f73fe399f31e" providerId="ADAL" clId="{88351DF1-1927-49AB-9C3B-068371DEDA11}" dt="2023-08-01T01:24:51.128" v="44" actId="313"/>
          <ac:spMkLst>
            <pc:docMk/>
            <pc:sldMk cId="81732721" sldId="369"/>
            <ac:spMk id="4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36:28.365" v="325" actId="20577"/>
          <ac:spMkLst>
            <pc:docMk/>
            <pc:sldMk cId="81732721" sldId="369"/>
            <ac:spMk id="6147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34:21.463" v="294" actId="207"/>
        <pc:sldMkLst>
          <pc:docMk/>
          <pc:sldMk cId="3880020426" sldId="370"/>
        </pc:sldMkLst>
        <pc:spChg chg="mod">
          <ac:chgData name="Yaghoobi, Hassan" userId="3e33afe7-62c8-4ade-8476-f73fe399f31e" providerId="ADAL" clId="{88351DF1-1927-49AB-9C3B-068371DEDA11}" dt="2023-08-01T01:24:49.120" v="41" actId="313"/>
          <ac:spMkLst>
            <pc:docMk/>
            <pc:sldMk cId="3880020426" sldId="370"/>
            <ac:spMk id="2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34:21.463" v="294" actId="207"/>
          <ac:spMkLst>
            <pc:docMk/>
            <pc:sldMk cId="3880020426" sldId="370"/>
            <ac:spMk id="18435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24:23.610" v="23" actId="313"/>
        <pc:sldMkLst>
          <pc:docMk/>
          <pc:sldMk cId="1387349771" sldId="375"/>
        </pc:sldMkLst>
        <pc:spChg chg="mod">
          <ac:chgData name="Yaghoobi, Hassan" userId="3e33afe7-62c8-4ade-8476-f73fe399f31e" providerId="ADAL" clId="{88351DF1-1927-49AB-9C3B-068371DEDA11}" dt="2023-08-01T01:24:23.610" v="23" actId="313"/>
          <ac:spMkLst>
            <pc:docMk/>
            <pc:sldMk cId="1387349771" sldId="375"/>
            <ac:spMk id="6" creationId="{4CBB3FAD-636E-4617-858C-2B4E4B8404EE}"/>
          </ac:spMkLst>
        </pc:spChg>
      </pc:sldChg>
      <pc:sldChg chg="modSp mod">
        <pc:chgData name="Yaghoobi, Hassan" userId="3e33afe7-62c8-4ade-8476-f73fe399f31e" providerId="ADAL" clId="{88351DF1-1927-49AB-9C3B-068371DEDA11}" dt="2023-08-01T01:38:04.416" v="360" actId="20577"/>
        <pc:sldMkLst>
          <pc:docMk/>
          <pc:sldMk cId="3407253792" sldId="2368"/>
        </pc:sldMkLst>
        <pc:spChg chg="mod">
          <ac:chgData name="Yaghoobi, Hassan" userId="3e33afe7-62c8-4ade-8476-f73fe399f31e" providerId="ADAL" clId="{88351DF1-1927-49AB-9C3B-068371DEDA11}" dt="2023-08-01T01:24:22.129" v="21" actId="313"/>
          <ac:spMkLst>
            <pc:docMk/>
            <pc:sldMk cId="3407253792" sldId="2368"/>
            <ac:spMk id="4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38:04.416" v="360" actId="20577"/>
          <ac:spMkLst>
            <pc:docMk/>
            <pc:sldMk cId="3407253792" sldId="2368"/>
            <ac:spMk id="6147" creationId="{00000000-0000-0000-0000-000000000000}"/>
          </ac:spMkLst>
        </pc:spChg>
      </pc:sldChg>
      <pc:sldChg chg="modSp mod">
        <pc:chgData name="Yaghoobi, Hassan" userId="3e33afe7-62c8-4ade-8476-f73fe399f31e" providerId="ADAL" clId="{88351DF1-1927-49AB-9C3B-068371DEDA11}" dt="2023-08-01T01:24:50.435" v="43" actId="313"/>
        <pc:sldMkLst>
          <pc:docMk/>
          <pc:sldMk cId="1905923051" sldId="2379"/>
        </pc:sldMkLst>
        <pc:spChg chg="mod">
          <ac:chgData name="Yaghoobi, Hassan" userId="3e33afe7-62c8-4ade-8476-f73fe399f31e" providerId="ADAL" clId="{88351DF1-1927-49AB-9C3B-068371DEDA11}" dt="2023-08-01T01:24:50.435" v="43" actId="313"/>
          <ac:spMkLst>
            <pc:docMk/>
            <pc:sldMk cId="1905923051" sldId="2379"/>
            <ac:spMk id="4" creationId="{00000000-0000-0000-0000-000000000000}"/>
          </ac:spMkLst>
        </pc:spChg>
      </pc:sldChg>
      <pc:sldMasterChg chg="modSp mod modSldLayout">
        <pc:chgData name="Yaghoobi, Hassan" userId="3e33afe7-62c8-4ade-8476-f73fe399f31e" providerId="ADAL" clId="{88351DF1-1927-49AB-9C3B-068371DEDA11}" dt="2023-08-01T01:24:29.871" v="32" actId="313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88351DF1-1927-49AB-9C3B-068371DEDA11}" dt="2023-08-01T01:23:34.107" v="7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Yaghoobi, Hassan" userId="3e33afe7-62c8-4ade-8476-f73fe399f31e" providerId="ADAL" clId="{88351DF1-1927-49AB-9C3B-068371DEDA11}" dt="2023-08-01T01:23:45.794" v="2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Yaghoobi, Hassan" userId="3e33afe7-62c8-4ade-8476-f73fe399f31e" providerId="ADAL" clId="{88351DF1-1927-49AB-9C3B-068371DEDA11}" dt="2023-08-01T01:24:24.358" v="24" actId="313"/>
          <pc:sldLayoutMkLst>
            <pc:docMk/>
            <pc:sldMasterMk cId="0" sldId="2147483648"/>
            <pc:sldLayoutMk cId="0" sldId="2147483649"/>
          </pc:sldLayoutMkLst>
          <pc:spChg chg="mod">
            <ac:chgData name="Yaghoobi, Hassan" userId="3e33afe7-62c8-4ade-8476-f73fe399f31e" providerId="ADAL" clId="{88351DF1-1927-49AB-9C3B-068371DEDA11}" dt="2023-08-01T01:24:24.358" v="24" actId="313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5.009" v="25" actId="313"/>
          <pc:sldLayoutMkLst>
            <pc:docMk/>
            <pc:sldMasterMk cId="0" sldId="2147483648"/>
            <pc:sldLayoutMk cId="0" sldId="2147483650"/>
          </pc:sldLayoutMkLst>
          <pc:spChg chg="mod">
            <ac:chgData name="Yaghoobi, Hassan" userId="3e33afe7-62c8-4ade-8476-f73fe399f31e" providerId="ADAL" clId="{88351DF1-1927-49AB-9C3B-068371DEDA11}" dt="2023-08-01T01:24:25.009" v="25" actId="31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5.684" v="26" actId="313"/>
          <pc:sldLayoutMkLst>
            <pc:docMk/>
            <pc:sldMasterMk cId="0" sldId="2147483648"/>
            <pc:sldLayoutMk cId="0" sldId="2147483651"/>
          </pc:sldLayoutMkLst>
          <pc:spChg chg="mod">
            <ac:chgData name="Yaghoobi, Hassan" userId="3e33afe7-62c8-4ade-8476-f73fe399f31e" providerId="ADAL" clId="{88351DF1-1927-49AB-9C3B-068371DEDA11}" dt="2023-08-01T01:24:25.684" v="26" actId="313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6.351" v="27" actId="313"/>
          <pc:sldLayoutMkLst>
            <pc:docMk/>
            <pc:sldMasterMk cId="0" sldId="2147483648"/>
            <pc:sldLayoutMk cId="0" sldId="2147483652"/>
          </pc:sldLayoutMkLst>
          <pc:spChg chg="mod">
            <ac:chgData name="Yaghoobi, Hassan" userId="3e33afe7-62c8-4ade-8476-f73fe399f31e" providerId="ADAL" clId="{88351DF1-1927-49AB-9C3B-068371DEDA11}" dt="2023-08-01T01:24:26.351" v="27" actId="31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6.996" v="28" actId="313"/>
          <pc:sldLayoutMkLst>
            <pc:docMk/>
            <pc:sldMasterMk cId="0" sldId="2147483648"/>
            <pc:sldLayoutMk cId="0" sldId="2147483653"/>
          </pc:sldLayoutMkLst>
          <pc:spChg chg="mod">
            <ac:chgData name="Yaghoobi, Hassan" userId="3e33afe7-62c8-4ade-8476-f73fe399f31e" providerId="ADAL" clId="{88351DF1-1927-49AB-9C3B-068371DEDA11}" dt="2023-08-01T01:24:26.996" v="28" actId="31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7.651" v="29" actId="313"/>
          <pc:sldLayoutMkLst>
            <pc:docMk/>
            <pc:sldMasterMk cId="0" sldId="2147483648"/>
            <pc:sldLayoutMk cId="0" sldId="2147483654"/>
          </pc:sldLayoutMkLst>
          <pc:spChg chg="mod">
            <ac:chgData name="Yaghoobi, Hassan" userId="3e33afe7-62c8-4ade-8476-f73fe399f31e" providerId="ADAL" clId="{88351DF1-1927-49AB-9C3B-068371DEDA11}" dt="2023-08-01T01:24:27.651" v="29" actId="31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8.316" v="30" actId="313"/>
          <pc:sldLayoutMkLst>
            <pc:docMk/>
            <pc:sldMasterMk cId="0" sldId="2147483648"/>
            <pc:sldLayoutMk cId="0" sldId="2147483655"/>
          </pc:sldLayoutMkLst>
          <pc:spChg chg="mod">
            <ac:chgData name="Yaghoobi, Hassan" userId="3e33afe7-62c8-4ade-8476-f73fe399f31e" providerId="ADAL" clId="{88351DF1-1927-49AB-9C3B-068371DEDA11}" dt="2023-08-01T01:24:28.316" v="30" actId="313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9.059" v="31" actId="313"/>
          <pc:sldLayoutMkLst>
            <pc:docMk/>
            <pc:sldMasterMk cId="0" sldId="2147483648"/>
            <pc:sldLayoutMk cId="0" sldId="2147483658"/>
          </pc:sldLayoutMkLst>
          <pc:spChg chg="mod">
            <ac:chgData name="Yaghoobi, Hassan" userId="3e33afe7-62c8-4ade-8476-f73fe399f31e" providerId="ADAL" clId="{88351DF1-1927-49AB-9C3B-068371DEDA11}" dt="2023-08-01T01:24:29.059" v="31" actId="313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Yaghoobi, Hassan" userId="3e33afe7-62c8-4ade-8476-f73fe399f31e" providerId="ADAL" clId="{88351DF1-1927-49AB-9C3B-068371DEDA11}" dt="2023-08-01T01:24:29.871" v="32" actId="313"/>
          <pc:sldLayoutMkLst>
            <pc:docMk/>
            <pc:sldMasterMk cId="0" sldId="2147483648"/>
            <pc:sldLayoutMk cId="0" sldId="2147483659"/>
          </pc:sldLayoutMkLst>
          <pc:spChg chg="mod">
            <ac:chgData name="Yaghoobi, Hassan" userId="3e33afe7-62c8-4ade-8476-f73fe399f31e" providerId="ADAL" clId="{88351DF1-1927-49AB-9C3B-068371DEDA11}" dt="2023-08-01T01:24:29.871" v="32" actId="313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 2009</a:t>
            </a:r>
          </a:p>
        </p:txBody>
      </p:sp>
      <p:sp>
        <p:nvSpPr>
          <p:cNvPr id="112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6DCF333B-947A-4500-AB79-A2728DBCF76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7302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 2013</a:t>
            </a:r>
            <a:endParaRPr lang="en-GB" altLang="en-US" sz="1400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802.11-16/1093r2</a:t>
            </a:r>
          </a:p>
        </p:txBody>
      </p:sp>
      <p:sp>
        <p:nvSpPr>
          <p:cNvPr id="16388" name="Rectangle 3"/>
          <p:cNvSpPr txBox="1">
            <a:spLocks noGrp="1" noChangeArrowheads="1"/>
          </p:cNvSpPr>
          <p:nvPr/>
        </p:nvSpPr>
        <p:spPr bwMode="auto">
          <a:xfrm>
            <a:off x="641350" y="117931"/>
            <a:ext cx="6828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 2012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Clint Chaplin, Chair (Samsung)</a:t>
            </a:r>
          </a:p>
        </p:txBody>
      </p:sp>
      <p:sp>
        <p:nvSpPr>
          <p:cNvPr id="163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9EFE332B-4021-47BB-B2B7-CB32DEB01A9B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dirty="0"/>
          </a:p>
        </p:txBody>
      </p:sp>
      <p:sp>
        <p:nvSpPr>
          <p:cNvPr id="163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240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802.11-16/1093r2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F76AD833-F326-48D3-A662-B127F7E4458F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1869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9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Hassan Yaghoobi (Intel Corp.)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1325r0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events/eventdetails.asp?eventid=20096" TargetMode="External"/><Relationship Id="rId2" Type="http://schemas.openxmlformats.org/officeDocument/2006/relationships/hyperlink" Target="https://www.itu.int/events/eventdetails.asp?eventid=2011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9-WP5A-C-0153/en" TargetMode="External"/><Relationship Id="rId13" Type="http://schemas.openxmlformats.org/officeDocument/2006/relationships/hyperlink" Target="https://www.itu.int/md/meetingdoc.asp?lang=en&amp;parent=R19-WP5A-C-0547" TargetMode="External"/><Relationship Id="rId3" Type="http://schemas.openxmlformats.org/officeDocument/2006/relationships/hyperlink" Target="https://mentor.ieee.org/802.18/dcn/19/18-19-0157-00-0000-an-update-on-the-recommendation-itu-r-m-1450-5.pptx" TargetMode="External"/><Relationship Id="rId7" Type="http://schemas.openxmlformats.org/officeDocument/2006/relationships/hyperlink" Target="https://www.itu.int/md/R19-WP5A-C-0154/en" TargetMode="External"/><Relationship Id="rId12" Type="http://schemas.openxmlformats.org/officeDocument/2006/relationships/hyperlink" Target="https://www.itu.int/md/meetingdoc.asp?lang=en&amp;parent=R19-WP5A-C-0438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extranet.itu.int/rsg-meetings/sg5/wp5a/Share/5A2-Systems%20and%20Standards/SWG%205A2-2%20BWA/IEEE-01-E.docx?d=w54b5745a91f6425581184968a46e4ed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R19-WP5A-C-0043" TargetMode="External"/><Relationship Id="rId11" Type="http://schemas.openxmlformats.org/officeDocument/2006/relationships/hyperlink" Target="https://www.itu.int/md/meetingdoc.asp?lang=en&amp;parent=R19-WP5A-C-0439" TargetMode="External"/><Relationship Id="rId5" Type="http://schemas.openxmlformats.org/officeDocument/2006/relationships/hyperlink" Target="https://www.itu.int/md/meetingdoc.asp?lang=en&amp;parent=R19-WP5A-C-0044" TargetMode="External"/><Relationship Id="rId15" Type="http://schemas.openxmlformats.org/officeDocument/2006/relationships/hyperlink" Target="http://www.itu.int/md/R19-WP5A-C-0675" TargetMode="External"/><Relationship Id="rId10" Type="http://schemas.openxmlformats.org/officeDocument/2006/relationships/hyperlink" Target="https://www.itu.int/md/meetingdoc.asp?lang=en&amp;parent=R19-WP5A-C-0246" TargetMode="External"/><Relationship Id="rId4" Type="http://schemas.openxmlformats.org/officeDocument/2006/relationships/hyperlink" Target="https://www.itu.int/dms_pubrec/itu-r/rec/m/R-REC-M.1801-2-201302-I!!PDF-E.pdf" TargetMode="External"/><Relationship Id="rId9" Type="http://schemas.openxmlformats.org/officeDocument/2006/relationships/hyperlink" Target="https://www.itu.int/md/meetingdoc.asp?lang=en&amp;parent=R19-WP5A-C-0245" TargetMode="External"/><Relationship Id="rId14" Type="http://schemas.openxmlformats.org/officeDocument/2006/relationships/hyperlink" Target="https://www.itu.int/md/meetingdoc.asp?lang=en&amp;parent=R19-WP5A-C-0546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84-00-0itu-itu-ahg-minutes-for-july-2023-plenary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319-01-0itu-proposed-modifications-to-itu-r-m-1450-5-for-september-2023-wp5a-meeting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321-00-0itu-proposed-contribution-to-itu-r-m-bb-was-freq-for-september-2023-wp5a-meeting.docx" TargetMode="External"/><Relationship Id="rId4" Type="http://schemas.openxmlformats.org/officeDocument/2006/relationships/hyperlink" Target="https://mentor.ieee.org/802.11/dcn/23/11-23-1320-01-0itu-proposed-modifications-to-itu-r-m-1801-2-for-september-2023-wp5a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ITU Liaison Ad Hoc Group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5607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2023-31-07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345410"/>
              </p:ext>
            </p:extLst>
          </p:nvPr>
        </p:nvGraphicFramePr>
        <p:xfrm>
          <a:off x="631825" y="2576513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2576513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97539" y="350323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sz="3200" dirty="0"/>
              <a:t>Updates from ITU-R WP5A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219200"/>
            <a:ext cx="9372599" cy="4875213"/>
          </a:xfrm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 b="1" dirty="0"/>
              <a:t>N/A</a:t>
            </a:r>
            <a:endParaRPr lang="pt-B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August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905923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97539" y="350323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sz="3200" b="1" dirty="0"/>
              <a:t>Ad Hoc Approval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219200"/>
            <a:ext cx="9372599" cy="4875213"/>
          </a:xfrm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 dirty="0"/>
              <a:t>Contributions 11-23-1319-01, 11-23-1320-01, 11-23-1321-00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August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8173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01698" y="441751"/>
            <a:ext cx="10361084" cy="1065213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dirty="0"/>
              <a:t>Plan for Going Forward, New Business, Next Meeting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700" y="1415536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latin typeface="Times New Roman" panose="02020603050405020304" pitchFamily="18" charset="0"/>
                <a:ea typeface="SimSun" panose="02010600030101010101" pitchFamily="2" charset="-122"/>
              </a:rPr>
              <a:t>Reporting/Submission of ITU AHG recommended contributions to 802.11 and 802.18 for further processing and submission to WP5A Sep 2023 session.</a:t>
            </a:r>
            <a:endParaRPr 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b="1" dirty="0"/>
              <a:t>Working Party 5A Next Meeting Dates </a:t>
            </a:r>
            <a:r>
              <a:rPr lang="en-US" sz="2400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Wednesday 2023-09-13 - Friday 2023-09-22</a:t>
            </a:r>
            <a:r>
              <a:rPr lang="en-US" sz="2400" dirty="0">
                <a:solidFill>
                  <a:srgbClr val="0000CC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GB" sz="2400" u="sng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b="1" dirty="0"/>
              <a:t>Next ITU AHG Meeting: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TBD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800" b="1" dirty="0"/>
              <a:t>Any New Business?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pt-B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29218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 August 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9513437" y="6475413"/>
            <a:ext cx="187846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407253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5458" y="26590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4033" y="914400"/>
            <a:ext cx="10361084" cy="5486400"/>
          </a:xfrm>
        </p:spPr>
        <p:txBody>
          <a:bodyPr/>
          <a:lstStyle/>
          <a:p>
            <a:r>
              <a:rPr lang="en-US" sz="1200" dirty="0"/>
              <a:t>ITU AHG – Background Material</a:t>
            </a: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dirty="0"/>
              <a:t>ITU-R M.1450-5 (R-REC-M.1450-5-201404-I!!PDF-E): Characteristics of broadband radio local area networks, (02/2014) </a:t>
            </a:r>
          </a:p>
          <a:p>
            <a:pPr marL="400050" lvl="1" indent="0">
              <a:spcBef>
                <a:spcPts val="200"/>
              </a:spcBef>
              <a:defRPr/>
            </a:pPr>
            <a:r>
              <a:rPr lang="en-US" sz="1200" u="sng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https://mentor.ieee.org/802.18/dcn/19/18-19-0157-00-0000-an-update-on-the-recommendation-itu-r-m-1450-5.pptx</a:t>
            </a:r>
            <a:endParaRPr lang="en-US" sz="1200" dirty="0">
              <a:solidFill>
                <a:srgbClr val="0000CC"/>
              </a:solidFill>
            </a:endParaRPr>
          </a:p>
          <a:p>
            <a:pPr marL="457200" indent="-457200">
              <a:spcBef>
                <a:spcPts val="200"/>
              </a:spcBef>
              <a:buFont typeface="+mj-lt"/>
              <a:buAutoNum type="arabicPeriod"/>
              <a:defRPr/>
            </a:pPr>
            <a:r>
              <a:rPr lang="en-US" sz="1200" dirty="0"/>
              <a:t>ITU-R M.1801-2 (R-REC-M.1801-2-201302-I!!PDF-E): Radio interface standards for broadband wireless access systems, including mobile and nomadic applications, in the mobile service operating below 6 GHz, (02/2013)</a:t>
            </a:r>
            <a:endParaRPr lang="en-GB" sz="1200" dirty="0"/>
          </a:p>
          <a:p>
            <a:pPr marL="0" indent="0">
              <a:spcBef>
                <a:spcPts val="200"/>
              </a:spcBef>
              <a:defRPr/>
            </a:pPr>
            <a:r>
              <a:rPr lang="en-GB" sz="1200" u="sng" dirty="0">
                <a:solidFill>
                  <a:srgbClr val="CCCC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	</a:t>
            </a:r>
            <a:r>
              <a:rPr lang="en-US" sz="1200" u="sng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https://www.itu.int/dms_pubrec/itu-r/rec/m/R-REC-M.1801-2-201302-I!!PDF-E.pdf</a:t>
            </a:r>
            <a:endParaRPr lang="en-US" sz="1200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en-US" sz="1200" dirty="0"/>
              <a:t>IEEE 802 contributions to WP5A </a:t>
            </a:r>
            <a:r>
              <a:rPr lang="en-US" sz="1200" dirty="0" err="1"/>
              <a:t>Decy</a:t>
            </a:r>
            <a:r>
              <a:rPr lang="en-US" sz="1200" dirty="0"/>
              <a:t> 2020 Meeting under agenda item RLAN characteristics</a:t>
            </a: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cs typeface="+mn-cs"/>
              </a:rPr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[44]</a:t>
            </a:r>
            <a:endParaRPr lang="en-US" sz="1200" b="1" dirty="0">
              <a:solidFill>
                <a:srgbClr val="0000CC"/>
              </a:solidFill>
            </a:endParaRP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cs typeface="+mn-cs"/>
              </a:rPr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[43]</a:t>
            </a:r>
            <a:endParaRPr lang="en-US" sz="1200" b="1" u="sng" dirty="0">
              <a:solidFill>
                <a:srgbClr val="0000CC"/>
              </a:solidFill>
            </a:endParaRPr>
          </a:p>
          <a:p>
            <a:pPr>
              <a:defRPr/>
            </a:pPr>
            <a:r>
              <a:rPr lang="en-US" sz="1200" dirty="0"/>
              <a:t>IEEE 802 contributions to WP5A Nov 2020 Meeting under agenda item RLAN characteristics</a:t>
            </a: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/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[154]</a:t>
            </a:r>
            <a:endParaRPr lang="en-US" sz="1200" b="1" dirty="0">
              <a:solidFill>
                <a:srgbClr val="0000CC"/>
              </a:solidFill>
            </a:endParaRPr>
          </a:p>
          <a:p>
            <a:pPr marL="457200" lvl="2" indent="-4572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/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[153]</a:t>
            </a:r>
            <a:endParaRPr lang="en-US" sz="1200" b="1" dirty="0">
              <a:solidFill>
                <a:srgbClr val="0000CC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April-May 2021 Meeting under agenda item RLAN characteristics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chemeClr val="tx1"/>
                </a:solidFill>
              </a:rPr>
              <a:t>Proposed modification to Recommendation ITU-R M.1450-5 </a:t>
            </a:r>
            <a:r>
              <a:rPr lang="en-US" sz="1200" b="1" dirty="0">
                <a:solidFill>
                  <a:srgbClr val="0000CC"/>
                </a:solidFill>
              </a:rPr>
              <a:t>[</a:t>
            </a:r>
            <a:r>
              <a:rPr lang="en-US" sz="1200" b="1" dirty="0">
                <a:solidFill>
                  <a:srgbClr val="0000CC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245 </a:t>
            </a:r>
            <a:r>
              <a:rPr lang="en-US" sz="1200" b="1" dirty="0">
                <a:solidFill>
                  <a:srgbClr val="0000CC"/>
                </a:solidFill>
              </a:rPr>
              <a:t>]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dirty="0">
                <a:solidFill>
                  <a:schemeClr val="tx1"/>
                </a:solidFill>
              </a:rPr>
              <a:t>Proposed modification to Recommendation ITU-R M.1801-2 </a:t>
            </a:r>
            <a:r>
              <a:rPr lang="en-US" sz="1200" b="1" dirty="0">
                <a:solidFill>
                  <a:srgbClr val="0000CC"/>
                </a:solidFill>
              </a:rPr>
              <a:t>[ </a:t>
            </a:r>
            <a:r>
              <a:rPr lang="en-US" sz="1200" b="1" dirty="0">
                <a:solidFill>
                  <a:srgbClr val="0000CC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246 </a:t>
            </a:r>
            <a:r>
              <a:rPr lang="en-US" sz="1200" b="1" dirty="0">
                <a:solidFill>
                  <a:srgbClr val="0000CC"/>
                </a:solidFill>
              </a:rPr>
              <a:t>]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Nov 2021 Meeting under agenda item RLAN characteristics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  </a:t>
            </a:r>
            <a:r>
              <a:rPr lang="en-US" sz="1200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</a:t>
            </a:r>
            <a:r>
              <a:rPr lang="en-US" sz="120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[ 439 ]</a:t>
            </a:r>
            <a:r>
              <a:rPr lang="en-US" sz="1200" b="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endParaRPr lang="en-US" sz="1200" b="0" i="0" u="none" strike="noStrike" dirty="0"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 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 </a:t>
            </a:r>
            <a:r>
              <a:rPr lang="en-US" sz="120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[ 438 ]</a:t>
            </a:r>
            <a:r>
              <a:rPr lang="en-US" sz="1200" b="0" kern="1200" dirty="0">
                <a:solidFill>
                  <a:srgbClr val="0000CC"/>
                </a:solidFill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May-Jun 2022 Meeting under agenda item RLAN characteristics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   </a:t>
            </a:r>
            <a:r>
              <a:rPr lang="en-US" sz="1200" b="1" dirty="0">
                <a:solidFill>
                  <a:srgbClr val="0000CC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[ 547 ]</a:t>
            </a:r>
            <a:r>
              <a:rPr lang="en-US" sz="1200" dirty="0">
                <a:solidFill>
                  <a:srgbClr val="0000CC"/>
                </a:solidFill>
              </a:rPr>
              <a:t>   </a:t>
            </a:r>
            <a:endParaRPr lang="en-US" sz="1200" b="1" kern="1200" dirty="0">
              <a:solidFill>
                <a:srgbClr val="0000CC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  </a:t>
            </a:r>
            <a:r>
              <a:rPr lang="en-US" sz="1200" b="1" dirty="0">
                <a:solidFill>
                  <a:srgbClr val="0000CC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[ 546 ]</a:t>
            </a:r>
            <a:endParaRPr lang="en-US" sz="1200" b="1" dirty="0">
              <a:solidFill>
                <a:srgbClr val="0000CC"/>
              </a:solidFill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200" b="1" dirty="0">
                <a:cs typeface="+mn-cs"/>
              </a:rPr>
              <a:t>IEEE 802 contributions to WP5A Nov 2022 Meeting under agenda item RLAN characteristics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1. IEEE 802’S VIEWS ON ANNEX 17 TO DOCUMENT 5A/597</a:t>
            </a:r>
            <a:r>
              <a:rPr lang="en-US" sz="1200" dirty="0">
                <a:latin typeface="Arial" panose="020B0604020202020204" pitchFamily="34" charset="0"/>
              </a:rPr>
              <a:t>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GB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675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2. Proposed modification to Recommendation ITU-R M.1450-5   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[674]</a:t>
            </a:r>
            <a:r>
              <a:rPr lang="en-US" sz="1200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  </a:t>
            </a: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cs typeface="+mn-cs"/>
              </a:rPr>
              <a:t>IEEE 802 contributions to WP5A May 2023 Meeting under agenda item RLAN characteristics</a:t>
            </a:r>
            <a:endParaRPr lang="en-US" sz="1200" b="1" kern="1200" dirty="0">
              <a:solidFill>
                <a:srgbClr val="0000CC"/>
              </a:solidFill>
              <a:latin typeface="Arial" panose="020B0604020202020204" pitchFamily="34" charset="0"/>
              <a:ea typeface="MS Gothic" panose="020B0609070205080204" pitchFamily="49" charset="-128"/>
              <a:cs typeface="Arial" panose="020B0604020202020204" pitchFamily="34" charset="0"/>
            </a:endParaRPr>
          </a:p>
          <a:p>
            <a:pPr marL="228600" indent="-228600" fontAlgn="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200" b="1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  </a:t>
            </a:r>
            <a:r>
              <a:rPr lang="en-US" sz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IEEE-01-E</a:t>
            </a:r>
            <a:br>
              <a:rPr lang="en-US" sz="1200" b="1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</a:br>
            <a:r>
              <a:rPr lang="en-US" sz="1200" b="1" i="0" u="none" strike="noStrike" kern="1200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  </a:t>
            </a:r>
            <a:endParaRPr lang="en-US" sz="1200" b="0" i="0" u="none" strike="noStrike" dirty="0">
              <a:effectLst/>
              <a:latin typeface="Arial" panose="020B0604020202020204" pitchFamily="34" charset="0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200" b="1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7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FFEFE-D360-42CA-B333-0CA48D46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77B5F-4B5F-4CA9-8F75-677354732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453A5-475D-4E35-9C44-F4B70272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8ADF3-AF34-4337-AD0F-AA6CA57100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BB3FAD-636E-4617-858C-2B4E4B8404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34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2799" y="1524000"/>
            <a:ext cx="10665885" cy="4951414"/>
          </a:xfrm>
          <a:ln/>
        </p:spPr>
        <p:txBody>
          <a:bodyPr/>
          <a:lstStyle/>
          <a:p>
            <a:pPr algn="ctr"/>
            <a:r>
              <a:rPr lang="en-US" altLang="en-US" sz="2800" dirty="0"/>
              <a:t>Agenda for: 802.11 ITU AHG</a:t>
            </a:r>
            <a:br>
              <a:rPr lang="en-US" altLang="en-US" sz="2800" dirty="0"/>
            </a:br>
            <a:r>
              <a:rPr lang="en-US" altLang="en-US" dirty="0"/>
              <a:t>(ITU Liaison Ad Hoc Group)</a:t>
            </a:r>
          </a:p>
          <a:p>
            <a:pPr algn="ctr"/>
            <a:r>
              <a:rPr lang="en-US" altLang="en-US" dirty="0"/>
              <a:t>August 1, 2023</a:t>
            </a:r>
            <a:endParaRPr lang="en-GB" dirty="0"/>
          </a:p>
          <a:p>
            <a:pPr algn="ctr"/>
            <a:r>
              <a:rPr lang="en-US" altLang="en-US" dirty="0"/>
              <a:t>Chair: Hassan Yaghoobi (Intel Corp.)</a:t>
            </a:r>
          </a:p>
          <a:p>
            <a:pPr algn="ctr"/>
            <a:r>
              <a:rPr lang="en-US" altLang="en-US" dirty="0"/>
              <a:t>Secretary: Richard </a:t>
            </a:r>
            <a:r>
              <a:rPr lang="en-US" dirty="0"/>
              <a:t>Kennedy </a:t>
            </a:r>
            <a:r>
              <a:rPr lang="en-US" altLang="en-US" dirty="0"/>
              <a:t>(</a:t>
            </a:r>
            <a:r>
              <a:rPr lang="en-US" dirty="0"/>
              <a:t>Bluetooth SIG)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pPr eaLnBrk="1" hangingPunct="1"/>
            <a:r>
              <a:rPr lang="en-US" altLang="en-US" dirty="0"/>
              <a:t>Reminders and Rules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11742" y="1371600"/>
            <a:ext cx="10667999" cy="5027614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Reminders to attendees:</a:t>
            </a:r>
          </a:p>
          <a:p>
            <a:pPr lvl="1" eaLnBrk="1" hangingPunct="1"/>
            <a:r>
              <a:rPr lang="en-US" altLang="en-US" sz="2400" dirty="0"/>
              <a:t>Please record your attendance</a:t>
            </a:r>
          </a:p>
          <a:p>
            <a:pPr lvl="1" eaLnBrk="1" hangingPunct="1"/>
            <a:r>
              <a:rPr lang="en-US" altLang="en-US" sz="2400" dirty="0"/>
              <a:t>Please mute any noise making devices</a:t>
            </a:r>
          </a:p>
          <a:p>
            <a:pPr lvl="1" eaLnBrk="1" hangingPunct="1"/>
            <a:r>
              <a:rPr lang="en-US" altLang="en-US" sz="2400" dirty="0"/>
              <a:t>No recordings</a:t>
            </a:r>
          </a:p>
          <a:p>
            <a:r>
              <a:rPr lang="en-US" altLang="en-US" sz="2800" dirty="0"/>
              <a:t>Rules</a:t>
            </a:r>
          </a:p>
          <a:p>
            <a:pPr lvl="1"/>
            <a:r>
              <a:rPr lang="en-US" altLang="en-US" sz="2400" dirty="0"/>
              <a:t>No formal rules – agree to our own process</a:t>
            </a:r>
          </a:p>
          <a:p>
            <a:pPr lvl="1"/>
            <a:r>
              <a:rPr lang="en-US" altLang="en-US" sz="2400" dirty="0"/>
              <a:t>No motions (straw polls are okay)</a:t>
            </a:r>
          </a:p>
          <a:p>
            <a:pPr lvl="1"/>
            <a:r>
              <a:rPr lang="en-US" altLang="en-US" sz="2400" strike="sngStrike" dirty="0">
                <a:solidFill>
                  <a:srgbClr val="FF0000"/>
                </a:solidFill>
              </a:rPr>
              <a:t>Participation in the ITU AHG at this meeting counts towards 802.11 voting rights; </a:t>
            </a:r>
            <a:r>
              <a:rPr lang="en-US" altLang="en-US" sz="2400" dirty="0">
                <a:solidFill>
                  <a:schemeClr val="tx1"/>
                </a:solidFill>
              </a:rPr>
              <a:t>capture your attendance on IMAT </a:t>
            </a:r>
            <a:r>
              <a:rPr lang="en-US" altLang="en-US" sz="2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https://imat.ieee.org/attendance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26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99A92-BF3E-43D7-B080-F0104D6B9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46113"/>
            <a:ext cx="10361084" cy="457199"/>
          </a:xfrm>
        </p:spPr>
        <p:txBody>
          <a:bodyPr/>
          <a:lstStyle/>
          <a:p>
            <a:r>
              <a:rPr lang="en-US" altLang="en-US" dirty="0"/>
              <a:t>Guidelines for IEEE-SA Meetings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C840-3D08-462E-8EE4-982DE5C72F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307F00-F37C-4244-A16F-C28D05A017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6072B-7049-4D6F-8190-4CBA8CDB29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36AA29B-7296-4958-AD1C-F6C518615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343" y="1103312"/>
            <a:ext cx="11125200" cy="533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4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400" dirty="0"/>
              <a:t>Technical considerations remain primary focus</a:t>
            </a:r>
            <a:endParaRPr lang="en-US" altLang="en-US" sz="14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8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5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 b="1" dirty="0"/>
            </a:b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See </a:t>
            </a:r>
            <a:r>
              <a:rPr lang="en-US" altLang="en-US" sz="1400" b="1" i="1" dirty="0"/>
              <a:t>IEEE-SA Standards Board Operations Manual</a:t>
            </a:r>
            <a:r>
              <a:rPr lang="en-US" altLang="en-US" sz="1400" b="1" dirty="0"/>
              <a:t>, clause 5.3.10 and </a:t>
            </a:r>
            <a:r>
              <a:rPr lang="en-GB" altLang="en-US" sz="1400" b="1" dirty="0"/>
              <a:t>“Promoting Competition and Innovation: What You Need to Know about the IEEE Standards Association's Antitrust and Competition Policy”</a:t>
            </a:r>
            <a:r>
              <a:rPr lang="en-US" altLang="en-US" sz="14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4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400" b="1" dirty="0"/>
              <a:t>This slide set is available </a:t>
            </a:r>
            <a:br>
              <a:rPr lang="en-US" altLang="en-US" sz="1400" b="1" dirty="0"/>
            </a:br>
            <a:r>
              <a:rPr lang="en-US" altLang="en-US" sz="14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1880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http://standards.ieee.org/faqs/affiliationFAQ.html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http://standards.ieee.org/resources/antitrust-guidelines.pdf</a:t>
            </a:r>
            <a:endParaRPr lang="en-US" altLang="en-US" sz="24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http://www.ieee.org/web/membership/ethics/code_ethics.html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solidFill>
                  <a:srgbClr val="0000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http://standards.ieee.org/board/pat/pat-slideset.ppt</a:t>
            </a:r>
            <a:endParaRPr lang="en-US" altLang="en-US" sz="2400" dirty="0">
              <a:solidFill>
                <a:srgbClr val="0000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97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GB" altLang="en-US" dirty="0">
                <a:ea typeface="MS Gothic" panose="020B0609070205080204" pitchFamily="49" charset="-128"/>
              </a:rPr>
              <a:t>Participation in IEEE 802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996" y="1143000"/>
            <a:ext cx="10361084" cy="5181600"/>
          </a:xfrm>
        </p:spPr>
        <p:txBody>
          <a:bodyPr/>
          <a:lstStyle/>
          <a:p>
            <a:pPr marL="0" lvl="0" indent="0" eaLnBrk="0" hangingPunct="0">
              <a:buClrTx/>
            </a:pPr>
            <a:r>
              <a:rPr lang="en-GB" altLang="en-US" sz="1800" kern="1200" dirty="0">
                <a:latin typeface="Times New Roman" pitchFamily="16" charset="0"/>
                <a:ea typeface="MS Gothic" panose="020B0609070205080204" pitchFamily="49" charset="-128"/>
              </a:rPr>
              <a:t>Participation in any IEEE 802 meeting (Sponsor, Sponsor subgroup, Working Group, Working Group subgroup, etc.) is on an individual basis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Participants in the </a:t>
            </a: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IEEE standards development individual process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shall act based on their qualifications and experience. (https://standards.ieee.org/develop/policies/bylaws/sb_bylaws.pdf  section 5.2.1)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IEEE 802 Working Group membership is by individual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; “Working Group members shall participate in the consensus process in a manner consistent with their professional expert opinion as individuals, and not as organizational representatives”. (subclause 4.2.1 “Establishment”, of the IEEE 802 LMSC Working Group Policies and Procedures)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Participants have an obligation to act and vote as an individual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and not under the direction of any other individual or group.  A Participant’s obligation to act and vote as an individual applies in all cases, regardless of any external commitments, agreements, contracts, or orders. </a:t>
            </a:r>
          </a:p>
          <a:p>
            <a:pPr marL="339725" lvl="0" indent="-336550" eaLnBrk="0" hangingPunct="0">
              <a:buFont typeface="Arial" panose="020B0604020202020204" pitchFamily="34" charset="0"/>
              <a:buChar char="•"/>
            </a:pPr>
            <a:r>
              <a:rPr lang="en-GB" altLang="en-US" sz="1600" kern="1200" dirty="0">
                <a:solidFill>
                  <a:srgbClr val="0000CC"/>
                </a:solidFill>
                <a:latin typeface="Times New Roman" pitchFamily="16" charset="0"/>
                <a:ea typeface="MS Gothic" panose="020B0609070205080204" pitchFamily="49" charset="-128"/>
              </a:rPr>
              <a:t>Participants shall not direct the actions or votes of any other member of an IEEE 802 Working Group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or retaliate against any other member for their actions or votes within IEEE 802 Working Group meetings, see </a:t>
            </a:r>
            <a:r>
              <a:rPr lang="en-GB" altLang="en-US" sz="1600" u="sng" kern="1200" dirty="0">
                <a:latin typeface="Times New Roman" pitchFamily="16" charset="0"/>
                <a:ea typeface="MS Gothic" panose="020B0609070205080204" pitchFamily="49" charset="-128"/>
              </a:rPr>
              <a:t>https://standards.ieee.org/develop/policies/bylaws/sb_bylaws.pdf </a:t>
            </a:r>
            <a:r>
              <a:rPr lang="en-GB" altLang="en-US" sz="1600" kern="1200" dirty="0">
                <a:latin typeface="Times New Roman" pitchFamily="16" charset="0"/>
                <a:ea typeface="MS Gothic" panose="020B0609070205080204" pitchFamily="49" charset="-128"/>
              </a:rPr>
              <a:t> section 5.2.1.3 and the IEEE 802 LMSC Working Group Policies and Procedures, subclause 3.4.1 “Chair”, list item x.</a:t>
            </a:r>
          </a:p>
          <a:p>
            <a:pPr marL="0" lvl="0" indent="0" eaLnBrk="0" hangingPunct="0">
              <a:buClrTx/>
            </a:pPr>
            <a:r>
              <a:rPr lang="en-GB" altLang="en-US" sz="1800" kern="1200" dirty="0">
                <a:latin typeface="Times New Roman" pitchFamily="16" charset="0"/>
                <a:ea typeface="MS Gothic" panose="020B0609070205080204" pitchFamily="49" charset="-128"/>
              </a:rPr>
              <a:t>By participating in IEEE 802 meetings, you accept these requirements.  If you do not agree to these policies then you shall not participate.</a:t>
            </a:r>
          </a:p>
          <a:p>
            <a:pPr marL="0" lvl="0" indent="0" algn="ctr" eaLnBrk="0" hangingPunct="0">
              <a:buClrTx/>
            </a:pPr>
            <a:r>
              <a:rPr lang="en-GB" altLang="en-US" sz="1400" b="0" kern="1200" dirty="0">
                <a:latin typeface="Times New Roman" pitchFamily="16" charset="0"/>
                <a:ea typeface="MS Gothic" panose="020B0609070205080204" pitchFamily="49" charset="-128"/>
              </a:rPr>
              <a:t>(Latest revision of IEEE 802 LMSC Working Group Policies and Procedures: http://www.ieee802.org/devdocs.shtml)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3740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1699" y="542929"/>
            <a:ext cx="10361084" cy="657224"/>
          </a:xfrm>
        </p:spPr>
        <p:txBody>
          <a:bodyPr/>
          <a:lstStyle/>
          <a:p>
            <a:pPr eaLnBrk="1" hangingPunct="1"/>
            <a:r>
              <a:rPr lang="en-US" altLang="en-US" dirty="0"/>
              <a:t>Agenda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56724" y="1162055"/>
            <a:ext cx="10978036" cy="5256213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Administrative: Reminders, Rules, Guidelines, Resources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Roll Call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Approval of Agenda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1800" dirty="0"/>
              <a:t>Approval of Minutes of Previous Meeting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Contributions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600" dirty="0"/>
              <a:t>Proposed modifications to ITU-R M.1450-5 for September 2023 WP5A Meeting r1, Hassan Yaghoobi (Intel Corp.), 07/31/2023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600" dirty="0"/>
              <a:t>Proposed modifications to ITU-R M.1801-2 for September 2023 WP5A Meeting r1, Hassan Yaghoobi (Intel Corp.), 07/31/2023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600" dirty="0"/>
              <a:t>IEEE 802’S Views on Annex 17 to Document 5A/597-E, Hassan Yaghoobi (Intel Corp.), 07/29/2023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Discussion Items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N/A 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Updates from ITU-R WP5A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N/A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Ad Hoc Endorsement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Contributions 11-23-1319-01, 11-23-1320-01, 11-23-1321-00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Plan for going forward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Any Other Business?</a:t>
            </a:r>
          </a:p>
          <a:p>
            <a:pPr marL="457200" indent="-457200">
              <a:spcBef>
                <a:spcPts val="200"/>
              </a:spcBef>
              <a:buFont typeface="Times New Roman" panose="02020603050405020304" pitchFamily="18" charset="0"/>
              <a:buAutoNum type="arabicPeriod"/>
              <a:defRPr/>
            </a:pPr>
            <a:r>
              <a:rPr lang="en-US" sz="1800" dirty="0"/>
              <a:t>Next Meetings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810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altLang="en-US"/>
              <a:t>Approval of Minutes of Previous Meeting</a:t>
            </a:r>
            <a:endParaRPr lang="en-US" alt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5103814"/>
          </a:xfrm>
        </p:spPr>
        <p:txBody>
          <a:bodyPr/>
          <a:lstStyle/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0" dirty="0"/>
              <a:t>Minutes for July 13, 2023 Meeting</a:t>
            </a:r>
          </a:p>
          <a:p>
            <a:pPr lvl="1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https://mentor.ieee.org/802.11/dcn/23/11-23-0984-00-0itu-itu-ahg-minutes-for-july-2023-plenary.docx</a:t>
            </a:r>
            <a:r>
              <a:rPr lang="en-US" dirty="0">
                <a:solidFill>
                  <a:srgbClr val="0000CC"/>
                </a:solidFill>
              </a:rPr>
              <a:t>  </a:t>
            </a:r>
            <a:r>
              <a:rPr lang="en-US" altLang="en-US" dirty="0">
                <a:solidFill>
                  <a:srgbClr val="0000CC"/>
                </a:solidFill>
              </a:rPr>
              <a:t>  </a:t>
            </a:r>
            <a:endParaRPr lang="en-US" altLang="en-US" b="0" dirty="0">
              <a:solidFill>
                <a:srgbClr val="0000C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Corp.)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02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Contributions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066800"/>
            <a:ext cx="10361084" cy="5073649"/>
          </a:xfrm>
          <a:ln/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New Contributions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2000" dirty="0"/>
              <a:t>Proposed modifications to ITU-R M.1450-5 for September 2023 WP5A Meeting r1, Hassan Yaghoobi (Intel Corp.), 07/31/2023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https://mentor.ieee.org/802.11/dcn/23/11-23-1319-01-0itu-proposed-modifications-to-itu-r-m-1450-5-for-september-2023-wp5a-meeting.docx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2000" dirty="0"/>
              <a:t>Proposed modifications to ITU-R M.1801-2 for September 2023 WP5A Meeting r1, Hassan Yaghoobi (Intel Corp.), 07/31/2023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https://mentor.ieee.org/802.11/dcn/23/11-23-1320-01-0itu-proposed-modifications-to-itu-r-m-1801-2-for-september-2023-wp5a-meeting.docx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2000" dirty="0"/>
              <a:t>IEEE 802’S Views on Annex 17 to Document 5A/597-E, Hassan Yaghoobi (Intel Corp.), 07/29/2023</a:t>
            </a:r>
            <a:r>
              <a:rPr lang="en-US" sz="1600" dirty="0">
                <a:solidFill>
                  <a:srgbClr val="0000CC"/>
                </a:solidFill>
              </a:rPr>
              <a:t> 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https://mentor.ieee.org/802.11/dcn/23/11-23-1321-00-0itu-proposed-contribution-to-itu-r-m-bb-was-freq-for-september-2023-wp5a-meeting.docx</a:t>
            </a:r>
            <a:r>
              <a:rPr lang="en-US" dirty="0">
                <a:solidFill>
                  <a:srgbClr val="0000CC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Contribution for Further Discussion</a:t>
            </a:r>
          </a:p>
          <a:p>
            <a:pPr marL="457200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sz="1800" dirty="0"/>
              <a:t>N/A</a:t>
            </a:r>
            <a:endParaRPr lang="en-US" sz="1600" dirty="0"/>
          </a:p>
          <a:p>
            <a:pPr marL="0" indent="0">
              <a:spcBef>
                <a:spcPts val="200"/>
              </a:spcBef>
              <a:defRPr/>
            </a:pPr>
            <a:r>
              <a:rPr lang="en-US" sz="2000" dirty="0"/>
              <a:t>References </a:t>
            </a:r>
            <a:endParaRPr lang="en-US" sz="2200" dirty="0"/>
          </a:p>
          <a:p>
            <a:pPr fontAlgn="t">
              <a:buFont typeface="Arial" panose="020B0604020202020204" pitchFamily="34" charset="0"/>
              <a:buChar char="•"/>
            </a:pPr>
            <a:r>
              <a:rPr lang="en-US" sz="1800" b="1" dirty="0"/>
              <a:t>N/A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200"/>
              </a:spcBef>
              <a:defRPr/>
            </a:pPr>
            <a:endParaRPr lang="en-US" sz="22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Hassan Yaghoobi (Intel Corp)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 August 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7DFCADC33959499CA2174C6C12CE0D" ma:contentTypeVersion="13" ma:contentTypeDescription="Create a new document." ma:contentTypeScope="" ma:versionID="a3fc4679fdd7500c1d3a32e1d1f4f41d">
  <xsd:schema xmlns:xsd="http://www.w3.org/2001/XMLSchema" xmlns:xs="http://www.w3.org/2001/XMLSchema" xmlns:p="http://schemas.microsoft.com/office/2006/metadata/properties" xmlns:ns3="60873816-0101-4504-946e-6fdefec58fb5" xmlns:ns4="4e36d776-f4f9-4739-bb28-fcc060563e14" targetNamespace="http://schemas.microsoft.com/office/2006/metadata/properties" ma:root="true" ma:fieldsID="5e5750bb2fd743998b6e6034b6081643" ns3:_="" ns4:_="">
    <xsd:import namespace="60873816-0101-4504-946e-6fdefec58fb5"/>
    <xsd:import namespace="4e36d776-f4f9-4739-bb28-fcc060563e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873816-0101-4504-946e-6fdefec58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36d776-f4f9-4739-bb28-fcc060563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B35010-95F5-442D-8F5B-357EDA6B434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3F14640-4E7F-4A2D-B44E-1E3362A4D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873816-0101-4504-946e-6fdefec58fb5"/>
    <ds:schemaRef ds:uri="4e36d776-f4f9-4739-bb28-fcc060563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034F48E-90AD-4246-ACE4-D7D7572A3FA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68316</TotalTime>
  <Words>1656</Words>
  <Application>Microsoft Office PowerPoint</Application>
  <PresentationFormat>Widescreen</PresentationFormat>
  <Paragraphs>188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Monotype Sorts</vt:lpstr>
      <vt:lpstr>Times New Roman</vt:lpstr>
      <vt:lpstr>Office Theme</vt:lpstr>
      <vt:lpstr>Document</vt:lpstr>
      <vt:lpstr>ITU Liaison Ad Hoc Group Agenda</vt:lpstr>
      <vt:lpstr>Abstract</vt:lpstr>
      <vt:lpstr>Reminders and Rules</vt:lpstr>
      <vt:lpstr>Guidelines for IEEE-SA Meetings</vt:lpstr>
      <vt:lpstr>Resources – URLs</vt:lpstr>
      <vt:lpstr>Participation in IEEE 802 Meetings</vt:lpstr>
      <vt:lpstr>Agenda</vt:lpstr>
      <vt:lpstr>Approval of Minutes of Previous Meeting</vt:lpstr>
      <vt:lpstr>Contributions</vt:lpstr>
      <vt:lpstr>Updates from ITU-R WP5A</vt:lpstr>
      <vt:lpstr>Ad Hoc Approval</vt:lpstr>
      <vt:lpstr>Plan for Going Forward, New Business, Next Meeting</vt:lpstr>
      <vt:lpstr>Appendix</vt:lpstr>
      <vt:lpstr>Backup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11-19-2127-00-AANI-aani-sc-agenda-january-2020</dc:title>
  <dc:creator>Levy, Joseph</dc:creator>
  <cp:keywords>CTPClassification=CTP_NT</cp:keywords>
  <cp:lastModifiedBy>Editor</cp:lastModifiedBy>
  <cp:revision>509</cp:revision>
  <cp:lastPrinted>1601-01-01T00:00:00Z</cp:lastPrinted>
  <dcterms:created xsi:type="dcterms:W3CDTF">2017-06-02T20:57:23Z</dcterms:created>
  <dcterms:modified xsi:type="dcterms:W3CDTF">2023-08-01T01:40:50Z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0x0101005C7DFCADC33959499CA2174C6C12CE0D</vt:lpwstr>
  </property>
  <property fmtid="{D5CDD505-2E9C-101B-9397-08002B2CF9AE}" pid="3" name="TitusGUID">
    <vt:lpwstr>1194dee6-3893-43b1-bb55-8a0b6423a622</vt:lpwstr>
  </property>
  <property fmtid="{D5CDD505-2E9C-101B-9397-08002B2CF9AE}" pid="4" name="CTP_TimeStamp">
    <vt:lpwstr>2020-03-30 16:51:19Z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