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802.11-23/1310r0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0-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285-00-00bh-lb274-cid-resolutions.docx" TargetMode="External"/><Relationship Id="rId3" Type="http://schemas.openxmlformats.org/officeDocument/2006/relationships/hyperlink" Target="https://mentor.ieee.org/802.11/dcn/23/11-23-1245-07-00bh-cid-resolutions-irm-1.docx" TargetMode="External"/><Relationship Id="rId7" Type="http://schemas.openxmlformats.org/officeDocument/2006/relationships/hyperlink" Target="https://mentor.ieee.org/802.11/dcn/23/11-23-1280-00-00bh-cid-28-resolution-propos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261-01-00bh-802-11bh-d1-0-cr-rejects.docx" TargetMode="External"/><Relationship Id="rId5" Type="http://schemas.openxmlformats.org/officeDocument/2006/relationships/hyperlink" Target="https://mentor.ieee.org/802.11/dcn/23/11-23-1250-00-00bh-cr-for-cids-in-annex-b.docx" TargetMode="External"/><Relationship Id="rId4" Type="http://schemas.openxmlformats.org/officeDocument/2006/relationships/hyperlink" Target="https://mentor.ieee.org/802.11/dcn/23/11-23-1286-00-00bh-cr-for-the-status-code.pptx" TargetMode="External"/><Relationship Id="rId9" Type="http://schemas.openxmlformats.org/officeDocument/2006/relationships/hyperlink" Target="https://mentor.ieee.org/802.11/dcn/23/11-23-1258-03-00bh-comment-resolutions-draft-3-0-section-12-7.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25 July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 Yang?</a:t>
            </a:r>
          </a:p>
          <a:p>
            <a:pPr marL="857250" lvl="1" indent="-457200">
              <a:lnSpc>
                <a:spcPct val="70000"/>
              </a:lnSpc>
              <a:spcBef>
                <a:spcPts val="300"/>
              </a:spcBef>
              <a:spcAft>
                <a:spcPts val="600"/>
              </a:spcAft>
              <a:buFont typeface="Arial" panose="020B0604020202020204" pitchFamily="34" charset="0"/>
              <a:buChar char="•"/>
              <a:defRPr/>
            </a:pPr>
            <a:r>
              <a:rPr lang="en-US" dirty="0"/>
              <a:t>IRM Status/Device ID Status – pending presentation from a proponent of keeping this feature</a:t>
            </a:r>
          </a:p>
          <a:p>
            <a:pPr marL="1257300" lvl="2" indent="-457200">
              <a:lnSpc>
                <a:spcPct val="70000"/>
              </a:lnSpc>
              <a:spcBef>
                <a:spcPts val="300"/>
              </a:spcBef>
              <a:spcAft>
                <a:spcPts val="600"/>
              </a:spcAft>
              <a:buFont typeface="Arial" panose="020B0604020202020204" pitchFamily="34" charset="0"/>
              <a:buChar char="•"/>
              <a:defRPr/>
            </a:pPr>
            <a:r>
              <a:rPr lang="en-US" dirty="0"/>
              <a:t>Numerous CIDs depending on decision to keep it, that request changes to the feature text (marked with “Status field topic” in the spreadsheet Notes column)</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(23?), etc.)</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447800"/>
            <a:ext cx="10820399" cy="5027614"/>
          </a:xfrm>
          <a:ln/>
        </p:spPr>
        <p:txBody>
          <a:bodyPr/>
          <a:lstStyle/>
          <a:p>
            <a:pPr marL="457200" indent="-457200">
              <a:spcBef>
                <a:spcPts val="300"/>
              </a:spcBef>
              <a:spcAft>
                <a:spcPts val="0"/>
              </a:spcAft>
              <a:buFont typeface="Arial" panose="020B0604020202020204" pitchFamily="34" charset="0"/>
              <a:buChar char="•"/>
              <a:defRPr/>
            </a:pPr>
            <a:r>
              <a:rPr lang="en-US" sz="2200" dirty="0"/>
              <a:t>Presentation to TGbi, on MLO/MLD interaction with TGbh mechanisms (if ready)</a:t>
            </a:r>
          </a:p>
          <a:p>
            <a:pPr marL="457200" indent="-457200">
              <a:spcBef>
                <a:spcPts val="300"/>
              </a:spcBef>
              <a:spcAft>
                <a:spcPts val="0"/>
              </a:spcAft>
              <a:buFont typeface="Arial" panose="020B0604020202020204" pitchFamily="34" charset="0"/>
              <a:buChar char="•"/>
              <a:defRPr/>
            </a:pPr>
            <a:r>
              <a:rPr lang="en-US" sz="2200" dirty="0"/>
              <a:t>Continue </a:t>
            </a:r>
            <a:r>
              <a:rPr lang="en-US" sz="2200" dirty="0">
                <a:hlinkClick r:id="rId3"/>
              </a:rPr>
              <a:t>11-23/1245r7</a:t>
            </a:r>
            <a:r>
              <a:rPr lang="en-US" sz="2200" dirty="0"/>
              <a:t> (Numerous CIDs) (Smith) (up to 45 minutes) – restart on CID 135</a:t>
            </a:r>
          </a:p>
          <a:p>
            <a:pPr marL="457200" indent="-457200">
              <a:spcBef>
                <a:spcPts val="300"/>
              </a:spcBef>
              <a:spcAft>
                <a:spcPts val="0"/>
              </a:spcAft>
              <a:buFont typeface="Arial" panose="020B0604020202020204" pitchFamily="34" charset="0"/>
              <a:buChar char="•"/>
              <a:defRPr/>
            </a:pPr>
            <a:r>
              <a:rPr lang="en-US" sz="2200" dirty="0"/>
              <a:t>Status code </a:t>
            </a:r>
            <a:r>
              <a:rPr lang="en-US" sz="2200" dirty="0">
                <a:hlinkClick r:id="rId4"/>
              </a:rPr>
              <a:t>11-23/1286r0</a:t>
            </a:r>
            <a:r>
              <a:rPr lang="en-US" sz="2200" dirty="0"/>
              <a:t> (Yang) – next steps?</a:t>
            </a:r>
          </a:p>
          <a:p>
            <a:pPr marL="457200" indent="-457200">
              <a:spcBef>
                <a:spcPts val="300"/>
              </a:spcBef>
              <a:spcAft>
                <a:spcPts val="0"/>
              </a:spcAft>
              <a:buFont typeface="Arial" panose="020B0604020202020204" pitchFamily="34" charset="0"/>
              <a:buChar char="•"/>
              <a:defRPr/>
            </a:pPr>
            <a:r>
              <a:rPr lang="en-US" sz="2200" dirty="0"/>
              <a:t>Annex B, CIDs 110, 152 - </a:t>
            </a:r>
            <a:r>
              <a:rPr lang="en-US" sz="2200" dirty="0">
                <a:hlinkClick r:id="rId5"/>
              </a:rPr>
              <a:t>11-23/1250r0</a:t>
            </a:r>
            <a:r>
              <a:rPr lang="en-US" sz="2200" dirty="0"/>
              <a:t> (Yang)</a:t>
            </a:r>
          </a:p>
          <a:p>
            <a:pPr marL="457200" indent="-457200">
              <a:spcBef>
                <a:spcPts val="300"/>
              </a:spcBef>
              <a:spcAft>
                <a:spcPts val="0"/>
              </a:spcAft>
              <a:buFont typeface="Arial" panose="020B0604020202020204" pitchFamily="34" charset="0"/>
              <a:buChar char="•"/>
              <a:defRPr/>
            </a:pPr>
            <a:r>
              <a:rPr lang="en-US" sz="2200" dirty="0"/>
              <a:t>CID 138 - </a:t>
            </a:r>
            <a:r>
              <a:rPr lang="en-US" sz="2200" dirty="0">
                <a:hlinkClick r:id="rId6"/>
              </a:rPr>
              <a:t>11-23/1261r1</a:t>
            </a:r>
            <a:r>
              <a:rPr lang="en-US" sz="2200" dirty="0"/>
              <a:t> (Lumbatis)</a:t>
            </a:r>
          </a:p>
          <a:p>
            <a:pPr marL="457200" indent="-457200">
              <a:spcBef>
                <a:spcPts val="300"/>
              </a:spcBef>
              <a:spcAft>
                <a:spcPts val="0"/>
              </a:spcAft>
              <a:buFont typeface="Arial" panose="020B0604020202020204" pitchFamily="34" charset="0"/>
              <a:buChar char="•"/>
              <a:defRPr/>
            </a:pPr>
            <a:r>
              <a:rPr lang="en-US" sz="2200" dirty="0"/>
              <a:t>CID 28 - </a:t>
            </a:r>
            <a:r>
              <a:rPr lang="en-US" sz="2200" dirty="0">
                <a:hlinkClick r:id="rId7"/>
              </a:rPr>
              <a:t>11-23/1280r0</a:t>
            </a:r>
            <a:r>
              <a:rPr lang="en-US" sz="2200" dirty="0"/>
              <a:t> (Henry)</a:t>
            </a:r>
          </a:p>
          <a:p>
            <a:pPr marL="457200" indent="-457200">
              <a:spcBef>
                <a:spcPts val="300"/>
              </a:spcBef>
              <a:spcAft>
                <a:spcPts val="0"/>
              </a:spcAft>
              <a:buFont typeface="Arial" panose="020B0604020202020204" pitchFamily="34" charset="0"/>
              <a:buChar char="•"/>
              <a:defRPr/>
            </a:pPr>
            <a:r>
              <a:rPr lang="en-US" sz="2200" dirty="0" err="1"/>
              <a:t>Misc</a:t>
            </a:r>
            <a:r>
              <a:rPr lang="en-US" sz="2200" dirty="0"/>
              <a:t> CIDs </a:t>
            </a:r>
            <a:r>
              <a:rPr lang="en-US" sz="2200" dirty="0">
                <a:hlinkClick r:id="rId8"/>
              </a:rPr>
              <a:t>11-23/1285r0</a:t>
            </a:r>
            <a:r>
              <a:rPr lang="en-US" sz="2200" dirty="0"/>
              <a:t> (Mutgan)</a:t>
            </a:r>
          </a:p>
          <a:p>
            <a:pPr marL="457200" indent="-457200">
              <a:spcBef>
                <a:spcPts val="300"/>
              </a:spcBef>
              <a:spcAft>
                <a:spcPts val="0"/>
              </a:spcAft>
              <a:buFont typeface="Arial" panose="020B0604020202020204" pitchFamily="34" charset="0"/>
              <a:buChar char="•"/>
              <a:defRPr/>
            </a:pPr>
            <a:r>
              <a:rPr lang="en-US" sz="2200" dirty="0"/>
              <a:t>Device ID/opaque identifier (CIDs 8, 9, 10, 11, 36, 52, 53, 272) </a:t>
            </a:r>
            <a:r>
              <a:rPr lang="en-US" sz="2200" dirty="0">
                <a:hlinkClick r:id="rId9"/>
              </a:rPr>
              <a:t>11-23/1258r3</a:t>
            </a:r>
            <a:r>
              <a:rPr lang="en-US" sz="2200" dirty="0"/>
              <a:t> (Lumbatis)</a:t>
            </a:r>
          </a:p>
          <a:p>
            <a:pPr marL="457200" indent="-457200">
              <a:spcBef>
                <a:spcPts val="300"/>
              </a:spcBef>
              <a:spcAft>
                <a:spcPts val="0"/>
              </a:spcAft>
              <a:buFont typeface="Arial" panose="020B0604020202020204" pitchFamily="34" charset="0"/>
              <a:buChar char="•"/>
              <a:defRPr/>
            </a:pPr>
            <a:r>
              <a:rPr lang="en-US" sz="2200" dirty="0" err="1"/>
              <a:t>REVme</a:t>
            </a:r>
            <a:r>
              <a:rPr lang="en-US" sz="2200" dirty="0"/>
              <a:t> CID 4069 (when there’s time)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25 July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25 July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59310</TotalTime>
  <Words>2220</Words>
  <Application>Microsoft Office PowerPoint</Application>
  <PresentationFormat>Widescreen</PresentationFormat>
  <Paragraphs>209</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TGbh-agenda-2023-July-25</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25 July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Mark Hamilton</cp:lastModifiedBy>
  <cp:revision>453</cp:revision>
  <cp:lastPrinted>1601-01-01T00:00:00Z</cp:lastPrinted>
  <dcterms:created xsi:type="dcterms:W3CDTF">2021-01-26T19:12:38Z</dcterms:created>
  <dcterms:modified xsi:type="dcterms:W3CDTF">2023-07-20T20:14:54Z</dcterms:modified>
</cp:coreProperties>
</file>