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1D8F1-BAD3-42A6-8DE1-1C933A5BBC2C}" v="2" dt="2023-07-13T16:06:37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802.11-23/1304r0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81-00-0uhr-uhr-sg-july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409-00-0uhr-uhr-sg-march-2023-meeting-minutes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Provided response to comments from other WG on 802.11bn PAR and CSD documents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Updated 802.11bn PAR </a:t>
            </a:r>
            <a:r>
              <a:rPr lang="en-US" sz="1800" dirty="0"/>
              <a:t>and CSD based on comments: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PAR motion: 130Y, 4N, 11A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CSD motion: 129Y, 0N, 11A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21 contributions focused on technical proposals addressing the PAR KPIs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https://mentor.ieee.org/802.11/dcn/23/11-23-1181-00-0uhr-uhr-sg-july-2023-meeting-minutes.docx</a:t>
            </a:r>
            <a:endParaRPr lang="en-US" sz="18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July 24</a:t>
            </a:r>
            <a:r>
              <a:rPr lang="en-US" sz="1600" baseline="30000" dirty="0"/>
              <a:t>th	</a:t>
            </a:r>
            <a:r>
              <a:rPr lang="en-US" sz="1600" dirty="0"/>
              <a:t>10am-12pm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July 31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  <a:r>
              <a:rPr lang="en-US" sz="1600" baseline="30000" dirty="0"/>
              <a:t>	</a:t>
            </a:r>
            <a:r>
              <a:rPr lang="en-US" sz="1600" dirty="0"/>
              <a:t>10am-12pm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August 7</a:t>
            </a:r>
            <a:r>
              <a:rPr lang="en-US" sz="1600" baseline="30000" dirty="0"/>
              <a:t>th</a:t>
            </a:r>
            <a:r>
              <a:rPr lang="en-US" sz="1600" dirty="0"/>
              <a:t>	10am-12pm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August 14</a:t>
            </a:r>
            <a:r>
              <a:rPr lang="en-US" sz="1600" baseline="30000" dirty="0"/>
              <a:t>th	</a:t>
            </a:r>
            <a:r>
              <a:rPr lang="en-US" sz="1600" dirty="0"/>
              <a:t>10am-12pm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August 21</a:t>
            </a:r>
            <a:r>
              <a:rPr lang="en-US" sz="1600" baseline="30000" dirty="0"/>
              <a:t>st</a:t>
            </a:r>
            <a:r>
              <a:rPr lang="en-US" sz="1600" dirty="0"/>
              <a:t> </a:t>
            </a:r>
            <a:r>
              <a:rPr lang="en-US" sz="1600" baseline="30000" dirty="0"/>
              <a:t>	</a:t>
            </a:r>
            <a:r>
              <a:rPr lang="en-US" sz="1600" dirty="0"/>
              <a:t>10am-12pm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August 28</a:t>
            </a:r>
            <a:r>
              <a:rPr lang="en-US" sz="1600" baseline="30000" dirty="0"/>
              <a:t>th	</a:t>
            </a:r>
            <a:r>
              <a:rPr lang="en-US" sz="1600" dirty="0"/>
              <a:t>10am-12pm ET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</a:t>
            </a:r>
            <a:r>
              <a:rPr lang="en-US" dirty="0"/>
              <a:t>September</a:t>
            </a:r>
            <a:r>
              <a:rPr lang="en-US" kern="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presentations and discussion addressing UHR PAR KPIs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6623</TotalTime>
  <Words>193</Words>
  <Application>Microsoft Office PowerPoint</Application>
  <PresentationFormat>Widescreen</PresentationFormat>
  <Paragraphs>53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July 2023 UHR SG Closing Report</vt:lpstr>
      <vt:lpstr>Work Completed</vt:lpstr>
      <vt:lpstr>Plans for September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2023-07-13T16:09:03Z</dcterms:modified>
  <cp:category/>
</cp:coreProperties>
</file>